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70" r:id="rId14"/>
    <p:sldId id="271" r:id="rId15"/>
    <p:sldId id="272" r:id="rId16"/>
    <p:sldId id="275" r:id="rId17"/>
    <p:sldId id="276" r:id="rId18"/>
    <p:sldId id="278" r:id="rId19"/>
    <p:sldId id="280" r:id="rId20"/>
    <p:sldId id="282" r:id="rId21"/>
    <p:sldId id="284" r:id="rId22"/>
    <p:sldId id="286" r:id="rId23"/>
    <p:sldId id="287" r:id="rId24"/>
    <p:sldId id="288" r:id="rId25"/>
    <p:sldId id="295" r:id="rId26"/>
    <p:sldId id="296" r:id="rId27"/>
    <p:sldId id="297" r:id="rId28"/>
    <p:sldId id="299" r:id="rId29"/>
  </p:sldIdLst>
  <p:sldSz cx="9144000" cy="5143500" type="screen16x9"/>
  <p:notesSz cx="6858000" cy="9144000"/>
  <p:embeddedFontLst>
    <p:embeddedFont>
      <p:font typeface="Fira Sans Extra Condensed" panose="020B0503050000020004" pitchFamily="34" charset="0"/>
      <p:regular r:id="rId31"/>
      <p:bold r:id="rId32"/>
      <p:italic r:id="rId33"/>
      <p:boldItalic r:id="rId34"/>
    </p:embeddedFont>
    <p:embeddedFont>
      <p:font typeface="Fira Sans Extra Condensed SemiBold" panose="020B0604020202020204" charset="0"/>
      <p:regular r:id="rId35"/>
      <p:bold r:id="rId36"/>
      <p:italic r:id="rId37"/>
      <p:boldItalic r:id="rId38"/>
    </p:embeddedFont>
    <p:embeddedFont>
      <p:font typeface="Roboto" panose="02000000000000000000"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horng Phanu" initials="PP" lastIdx="1" clrIdx="0">
    <p:extLst>
      <p:ext uri="{19B8F6BF-5375-455C-9EA6-DF929625EA0E}">
        <p15:presenceInfo xmlns:p15="http://schemas.microsoft.com/office/powerpoint/2012/main" userId="b1eeb672fa93461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9C1D419-AF75-4591-BC36-D54B22727BB3}">
  <a:tblStyle styleId="{E9C1D419-AF75-4591-BC36-D54B22727BB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2eeed77973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2eeed7797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fba656f95d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fba656f95d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fba656f95d_0_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fba656f95d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dcb566e1d5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dcb566e1d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10159a815b6_0_2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10159a815b6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1016f7c0fd4_1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1016f7c0fd4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0159a815b6_0_2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0159a815b6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f77b7884eb_1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f77b7884eb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0159a815b6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0159a815b6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fba656f95d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fba656f95d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fba656f95d_0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fba656f95d_0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950888" y="1254275"/>
            <a:ext cx="4581000" cy="2283300"/>
          </a:xfrm>
          <a:prstGeom prst="rect">
            <a:avLst/>
          </a:prstGeom>
        </p:spPr>
        <p:txBody>
          <a:bodyPr spcFirstLastPara="1" wrap="square" lIns="91425" tIns="91425" rIns="91425" bIns="91425" anchor="t" anchorCtr="0">
            <a:normAutofit/>
          </a:bodyPr>
          <a:lstStyle>
            <a:lvl1pPr lvl="0">
              <a:spcBef>
                <a:spcPts val="0"/>
              </a:spcBef>
              <a:spcAft>
                <a:spcPts val="0"/>
              </a:spcAft>
              <a:buSzPts val="5200"/>
              <a:buNone/>
              <a:defRPr sz="4600" b="0">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950891" y="3537625"/>
            <a:ext cx="4581000" cy="3516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2800"/>
              <a:buNone/>
              <a:defRPr sz="16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34"/>
        <p:cNvGrpSpPr/>
        <p:nvPr/>
      </p:nvGrpSpPr>
      <p:grpSpPr>
        <a:xfrm>
          <a:off x="0" y="0"/>
          <a:ext cx="0" cy="0"/>
          <a:chOff x="0" y="0"/>
          <a:chExt cx="0" cy="0"/>
        </a:xfrm>
      </p:grpSpPr>
      <p:sp>
        <p:nvSpPr>
          <p:cNvPr id="35" name="Google Shape;3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36" name="Google Shape;3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17500" algn="ctr">
              <a:spcBef>
                <a:spcPts val="0"/>
              </a:spcBef>
              <a:spcAft>
                <a:spcPts val="0"/>
              </a:spcAft>
              <a:buSzPts val="14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b="1"/>
            </a:lvl1pPr>
            <a:lvl2pPr lvl="1">
              <a:spcBef>
                <a:spcPts val="0"/>
              </a:spcBef>
              <a:spcAft>
                <a:spcPts val="0"/>
              </a:spcAft>
              <a:buSzPts val="2800"/>
              <a:buNone/>
              <a:defRPr b="1"/>
            </a:lvl2pPr>
            <a:lvl3pPr lvl="2">
              <a:spcBef>
                <a:spcPts val="0"/>
              </a:spcBef>
              <a:spcAft>
                <a:spcPts val="0"/>
              </a:spcAft>
              <a:buSzPts val="2800"/>
              <a:buNone/>
              <a:defRPr b="1"/>
            </a:lvl3pPr>
            <a:lvl4pPr lvl="3">
              <a:spcBef>
                <a:spcPts val="0"/>
              </a:spcBef>
              <a:spcAft>
                <a:spcPts val="0"/>
              </a:spcAft>
              <a:buSzPts val="2800"/>
              <a:buNone/>
              <a:defRPr b="1"/>
            </a:lvl4pPr>
            <a:lvl5pPr lvl="4">
              <a:spcBef>
                <a:spcPts val="0"/>
              </a:spcBef>
              <a:spcAft>
                <a:spcPts val="0"/>
              </a:spcAft>
              <a:buSzPts val="2800"/>
              <a:buNone/>
              <a:defRPr b="1"/>
            </a:lvl5pPr>
            <a:lvl6pPr lvl="5">
              <a:spcBef>
                <a:spcPts val="0"/>
              </a:spcBef>
              <a:spcAft>
                <a:spcPts val="0"/>
              </a:spcAft>
              <a:buSzPts val="2800"/>
              <a:buNone/>
              <a:defRPr b="1"/>
            </a:lvl6pPr>
            <a:lvl7pPr lvl="6">
              <a:spcBef>
                <a:spcPts val="0"/>
              </a:spcBef>
              <a:spcAft>
                <a:spcPts val="0"/>
              </a:spcAft>
              <a:buSzPts val="2800"/>
              <a:buNone/>
              <a:defRPr b="1"/>
            </a:lvl7pPr>
            <a:lvl8pPr lvl="7">
              <a:spcBef>
                <a:spcPts val="0"/>
              </a:spcBef>
              <a:spcAft>
                <a:spcPts val="0"/>
              </a:spcAft>
              <a:buSzPts val="2800"/>
              <a:buNone/>
              <a:defRPr b="1"/>
            </a:lvl8pPr>
            <a:lvl9pPr lvl="8">
              <a:spcBef>
                <a:spcPts val="0"/>
              </a:spcBef>
              <a:spcAft>
                <a:spcPts val="0"/>
              </a:spcAft>
              <a:buSzPts val="2800"/>
              <a:buNone/>
              <a:defRPr b="1"/>
            </a:lvl9pPr>
          </a:lstStyle>
          <a:p>
            <a:endParaRPr/>
          </a:p>
        </p:txBody>
      </p:sp>
      <p:sp>
        <p:nvSpPr>
          <p:cNvPr id="15" name="Google Shape;15;p4"/>
          <p:cNvSpPr txBox="1">
            <a:spLocks noGrp="1"/>
          </p:cNvSpPr>
          <p:nvPr>
            <p:ph type="body" idx="1"/>
          </p:nvPr>
        </p:nvSpPr>
        <p:spPr>
          <a:xfrm>
            <a:off x="457200" y="1247950"/>
            <a:ext cx="8229600" cy="30291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19" name="Google Shape;19;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411475"/>
            <a:ext cx="8229600" cy="3714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2"/>
        <p:cNvGrpSpPr/>
        <p:nvPr/>
      </p:nvGrpSpPr>
      <p:grpSpPr>
        <a:xfrm>
          <a:off x="0" y="0"/>
          <a:ext cx="0" cy="0"/>
          <a:chOff x="0" y="0"/>
          <a:chExt cx="0" cy="0"/>
        </a:xfrm>
      </p:grpSpPr>
      <p:sp>
        <p:nvSpPr>
          <p:cNvPr id="23" name="Google Shape;2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4" name="Google Shape;2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
        <p:cNvGrpSpPr/>
        <p:nvPr/>
      </p:nvGrpSpPr>
      <p:grpSpPr>
        <a:xfrm>
          <a:off x="0" y="0"/>
          <a:ext cx="0" cy="0"/>
          <a:chOff x="0" y="0"/>
          <a:chExt cx="0" cy="0"/>
        </a:xfrm>
      </p:grpSpPr>
      <p:sp>
        <p:nvSpPr>
          <p:cNvPr id="26" name="Google Shape;26;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
        <p:cNvGrpSpPr/>
        <p:nvPr/>
      </p:nvGrpSpPr>
      <p:grpSpPr>
        <a:xfrm>
          <a:off x="0" y="0"/>
          <a:ext cx="0" cy="0"/>
          <a:chOff x="0" y="0"/>
          <a:chExt cx="0" cy="0"/>
        </a:xfrm>
      </p:grpSpPr>
      <p:sp>
        <p:nvSpPr>
          <p:cNvPr id="28" name="Google Shape;28;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0" name="Google Shape;30;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1" name="Google Shape;31;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2"/>
        <p:cNvGrpSpPr/>
        <p:nvPr/>
      </p:nvGrpSpPr>
      <p:grpSpPr>
        <a:xfrm>
          <a:off x="0" y="0"/>
          <a:ext cx="0" cy="0"/>
          <a:chOff x="0" y="0"/>
          <a:chExt cx="0" cy="0"/>
        </a:xfrm>
      </p:grpSpPr>
      <p:sp>
        <p:nvSpPr>
          <p:cNvPr id="33" name="Google Shape;33;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400"/>
              <a:buNon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371400"/>
          </a:xfrm>
          <a:prstGeom prst="rect">
            <a:avLst/>
          </a:prstGeom>
          <a:noFill/>
          <a:ln>
            <a:noFill/>
          </a:ln>
        </p:spPr>
        <p:txBody>
          <a:bodyPr spcFirstLastPara="1" wrap="square" lIns="91425" tIns="91425" rIns="91425" bIns="91425" anchor="ctr" anchorCtr="0">
            <a:normAutofit/>
          </a:bodyPr>
          <a:lstStyle>
            <a:lvl1pPr lvl="0">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1pPr>
            <a:lvl2pPr lvl="1">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2pPr>
            <a:lvl3pPr lvl="2">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3pPr>
            <a:lvl4pPr lvl="3">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4pPr>
            <a:lvl5pPr lvl="4">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5pPr>
            <a:lvl6pPr lvl="5">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6pPr>
            <a:lvl7pPr lvl="6">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7pPr>
            <a:lvl8pPr lvl="7">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8pPr>
            <a:lvl9pPr lvl="8">
              <a:spcBef>
                <a:spcPts val="0"/>
              </a:spcBef>
              <a:spcAft>
                <a:spcPts val="0"/>
              </a:spcAft>
              <a:buClr>
                <a:schemeClr val="dk1"/>
              </a:buClr>
              <a:buSzPts val="2800"/>
              <a:buFont typeface="Fira Sans Extra Condensed"/>
              <a:buNone/>
              <a:defRPr sz="2800" b="1">
                <a:solidFill>
                  <a:schemeClr val="dk1"/>
                </a:solidFill>
                <a:latin typeface="Fira Sans Extra Condensed"/>
                <a:ea typeface="Fira Sans Extra Condensed"/>
                <a:cs typeface="Fira Sans Extra Condensed"/>
                <a:sym typeface="Fira Sans Extra Condensed"/>
              </a:defRPr>
            </a:lvl9pPr>
          </a:lstStyle>
          <a:p>
            <a:endParaRPr/>
          </a:p>
        </p:txBody>
      </p:sp>
      <p:sp>
        <p:nvSpPr>
          <p:cNvPr id="7" name="Google Shape;7;p1"/>
          <p:cNvSpPr txBox="1">
            <a:spLocks noGrp="1"/>
          </p:cNvSpPr>
          <p:nvPr>
            <p:ph type="body" idx="1"/>
          </p:nvPr>
        </p:nvSpPr>
        <p:spPr>
          <a:xfrm>
            <a:off x="457200" y="1152475"/>
            <a:ext cx="8229600" cy="3579600"/>
          </a:xfrm>
          <a:prstGeom prst="rect">
            <a:avLst/>
          </a:prstGeom>
          <a:noFill/>
          <a:ln>
            <a:noFill/>
          </a:ln>
        </p:spPr>
        <p:txBody>
          <a:bodyPr spcFirstLastPara="1" wrap="square" lIns="91425" tIns="91425" rIns="91425" bIns="91425" anchor="t" anchorCtr="0">
            <a:normAutofit/>
          </a:bodyPr>
          <a:lstStyle>
            <a:lvl1pPr marL="457200" lvl="0"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1pPr>
            <a:lvl2pPr marL="914400" lvl="1"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15"/>
          <p:cNvSpPr txBox="1">
            <a:spLocks noGrp="1"/>
          </p:cNvSpPr>
          <p:nvPr>
            <p:ph type="subTitle" idx="1"/>
          </p:nvPr>
        </p:nvSpPr>
        <p:spPr>
          <a:xfrm>
            <a:off x="2855625" y="377375"/>
            <a:ext cx="4440900" cy="449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935"/>
              <a:buNone/>
            </a:pPr>
            <a:r>
              <a:rPr lang="en" sz="2260" b="1">
                <a:latin typeface="Times New Roman" panose="02020603050405020304" pitchFamily="18" charset="0"/>
                <a:cs typeface="Times New Roman" panose="02020603050405020304" pitchFamily="18" charset="0"/>
              </a:rPr>
              <a:t>Royal University of Phnom Penh</a:t>
            </a:r>
            <a:endParaRPr sz="2260" b="1">
              <a:latin typeface="Times New Roman" panose="02020603050405020304" pitchFamily="18" charset="0"/>
              <a:cs typeface="Times New Roman" panose="02020603050405020304" pitchFamily="18" charset="0"/>
            </a:endParaRPr>
          </a:p>
        </p:txBody>
      </p:sp>
      <p:pic>
        <p:nvPicPr>
          <p:cNvPr id="47" name="Google Shape;47;p15"/>
          <p:cNvPicPr preferRelativeResize="0"/>
          <p:nvPr/>
        </p:nvPicPr>
        <p:blipFill>
          <a:blip r:embed="rId3">
            <a:alphaModFix/>
          </a:blip>
          <a:stretch>
            <a:fillRect/>
          </a:stretch>
        </p:blipFill>
        <p:spPr>
          <a:xfrm>
            <a:off x="444600" y="138125"/>
            <a:ext cx="1592629" cy="1611300"/>
          </a:xfrm>
          <a:prstGeom prst="rect">
            <a:avLst/>
          </a:prstGeom>
          <a:noFill/>
          <a:ln>
            <a:noFill/>
          </a:ln>
        </p:spPr>
      </p:pic>
      <p:sp>
        <p:nvSpPr>
          <p:cNvPr id="48" name="Google Shape;48;p15"/>
          <p:cNvSpPr txBox="1">
            <a:spLocks noGrp="1"/>
          </p:cNvSpPr>
          <p:nvPr>
            <p:ph type="subTitle" idx="1"/>
          </p:nvPr>
        </p:nvSpPr>
        <p:spPr>
          <a:xfrm>
            <a:off x="3844000" y="827075"/>
            <a:ext cx="2686800" cy="449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935"/>
              <a:buNone/>
            </a:pPr>
            <a:r>
              <a:rPr lang="en" sz="1660" b="1">
                <a:latin typeface="Times New Roman" panose="02020603050405020304" pitchFamily="18" charset="0"/>
                <a:cs typeface="Times New Roman" panose="02020603050405020304" pitchFamily="18" charset="0"/>
              </a:rPr>
              <a:t>Faculty of Science</a:t>
            </a:r>
            <a:endParaRPr sz="1660" b="1">
              <a:latin typeface="Times New Roman" panose="02020603050405020304" pitchFamily="18" charset="0"/>
              <a:cs typeface="Times New Roman" panose="02020603050405020304" pitchFamily="18" charset="0"/>
            </a:endParaRPr>
          </a:p>
        </p:txBody>
      </p:sp>
      <p:sp>
        <p:nvSpPr>
          <p:cNvPr id="49" name="Google Shape;49;p15"/>
          <p:cNvSpPr txBox="1">
            <a:spLocks noGrp="1"/>
          </p:cNvSpPr>
          <p:nvPr>
            <p:ph type="subTitle" idx="1"/>
          </p:nvPr>
        </p:nvSpPr>
        <p:spPr>
          <a:xfrm>
            <a:off x="3110850" y="1166900"/>
            <a:ext cx="3451800" cy="449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935"/>
              <a:buNone/>
            </a:pPr>
            <a:r>
              <a:rPr lang="en" sz="1660" b="1" dirty="0">
                <a:latin typeface="Times New Roman" panose="02020603050405020304" pitchFamily="18" charset="0"/>
                <a:cs typeface="Times New Roman" panose="02020603050405020304" pitchFamily="18" charset="0"/>
              </a:rPr>
              <a:t>Department of Computer Science</a:t>
            </a:r>
            <a:endParaRPr b="1" dirty="0">
              <a:latin typeface="Times New Roman" panose="02020603050405020304" pitchFamily="18" charset="0"/>
              <a:cs typeface="Times New Roman" panose="02020603050405020304" pitchFamily="18" charset="0"/>
            </a:endParaRPr>
          </a:p>
        </p:txBody>
      </p:sp>
      <p:sp>
        <p:nvSpPr>
          <p:cNvPr id="50" name="Google Shape;50;p15"/>
          <p:cNvSpPr txBox="1">
            <a:spLocks noGrp="1"/>
          </p:cNvSpPr>
          <p:nvPr>
            <p:ph type="subTitle" idx="1"/>
          </p:nvPr>
        </p:nvSpPr>
        <p:spPr>
          <a:xfrm>
            <a:off x="2859975" y="1540338"/>
            <a:ext cx="4183200" cy="449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935"/>
              <a:buNone/>
            </a:pPr>
            <a:r>
              <a:rPr lang="en" sz="1660" b="1">
                <a:latin typeface="Times New Roman" panose="02020603050405020304" pitchFamily="18" charset="0"/>
                <a:cs typeface="Times New Roman" panose="02020603050405020304" pitchFamily="18" charset="0"/>
              </a:rPr>
              <a:t>Subject : Data Structures &amp; Algorithms</a:t>
            </a:r>
            <a:endParaRPr b="1">
              <a:latin typeface="Times New Roman" panose="02020603050405020304" pitchFamily="18" charset="0"/>
              <a:cs typeface="Times New Roman" panose="02020603050405020304" pitchFamily="18" charset="0"/>
            </a:endParaRPr>
          </a:p>
        </p:txBody>
      </p:sp>
      <p:sp>
        <p:nvSpPr>
          <p:cNvPr id="51" name="Google Shape;51;p15"/>
          <p:cNvSpPr txBox="1">
            <a:spLocks noGrp="1"/>
          </p:cNvSpPr>
          <p:nvPr>
            <p:ph type="subTitle" idx="1"/>
          </p:nvPr>
        </p:nvSpPr>
        <p:spPr>
          <a:xfrm>
            <a:off x="2914875" y="1913850"/>
            <a:ext cx="5369700" cy="449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935"/>
              <a:buNone/>
            </a:pPr>
            <a:r>
              <a:rPr lang="en" sz="1660" b="1" dirty="0">
                <a:latin typeface="Times New Roman" panose="02020603050405020304" pitchFamily="18" charset="0"/>
                <a:cs typeface="Times New Roman" panose="02020603050405020304" pitchFamily="18" charset="0"/>
              </a:rPr>
              <a:t>Topic : Employee Management System</a:t>
            </a:r>
            <a:endParaRPr b="1" dirty="0">
              <a:latin typeface="Times New Roman" panose="02020603050405020304" pitchFamily="18" charset="0"/>
              <a:cs typeface="Times New Roman" panose="02020603050405020304" pitchFamily="18" charset="0"/>
            </a:endParaRPr>
          </a:p>
          <a:p>
            <a:pPr marL="0" lvl="0" indent="0" algn="l" rtl="0">
              <a:lnSpc>
                <a:spcPct val="80000"/>
              </a:lnSpc>
              <a:spcBef>
                <a:spcPts val="0"/>
              </a:spcBef>
              <a:spcAft>
                <a:spcPts val="0"/>
              </a:spcAft>
              <a:buSzPts val="935"/>
              <a:buNone/>
            </a:pPr>
            <a:endParaRPr sz="1660" b="1" dirty="0">
              <a:latin typeface="Times New Roman" panose="02020603050405020304" pitchFamily="18" charset="0"/>
              <a:cs typeface="Times New Roman" panose="02020603050405020304" pitchFamily="18" charset="0"/>
            </a:endParaRPr>
          </a:p>
        </p:txBody>
      </p:sp>
      <p:sp>
        <p:nvSpPr>
          <p:cNvPr id="52" name="Google Shape;52;p15"/>
          <p:cNvSpPr txBox="1">
            <a:spLocks noGrp="1"/>
          </p:cNvSpPr>
          <p:nvPr>
            <p:ph type="subTitle" idx="1"/>
          </p:nvPr>
        </p:nvSpPr>
        <p:spPr>
          <a:xfrm>
            <a:off x="3657700" y="2270700"/>
            <a:ext cx="2372850" cy="449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935"/>
              <a:buNone/>
            </a:pPr>
            <a:r>
              <a:rPr lang="en" sz="1660" b="1" dirty="0">
                <a:latin typeface="Times New Roman" panose="02020603050405020304" pitchFamily="18" charset="0"/>
                <a:cs typeface="Times New Roman" panose="02020603050405020304" pitchFamily="18" charset="0"/>
              </a:rPr>
              <a:t>Instructor : Ung Rithy</a:t>
            </a:r>
            <a:endParaRPr b="1" dirty="0">
              <a:latin typeface="Times New Roman" panose="02020603050405020304" pitchFamily="18" charset="0"/>
              <a:cs typeface="Times New Roman" panose="02020603050405020304" pitchFamily="18" charset="0"/>
            </a:endParaRPr>
          </a:p>
        </p:txBody>
      </p:sp>
      <p:sp>
        <p:nvSpPr>
          <p:cNvPr id="53" name="Google Shape;53;p15"/>
          <p:cNvSpPr txBox="1">
            <a:spLocks noGrp="1"/>
          </p:cNvSpPr>
          <p:nvPr>
            <p:ph type="subTitle" idx="1"/>
          </p:nvPr>
        </p:nvSpPr>
        <p:spPr>
          <a:xfrm>
            <a:off x="4206300" y="2584600"/>
            <a:ext cx="1034400" cy="4497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935"/>
              <a:buNone/>
            </a:pPr>
            <a:r>
              <a:rPr lang="en" sz="1660" b="1">
                <a:latin typeface="Times New Roman" panose="02020603050405020304" pitchFamily="18" charset="0"/>
                <a:cs typeface="Times New Roman" panose="02020603050405020304" pitchFamily="18" charset="0"/>
              </a:rPr>
              <a:t>Group 4</a:t>
            </a:r>
            <a:endParaRPr b="1">
              <a:latin typeface="Times New Roman" panose="02020603050405020304" pitchFamily="18" charset="0"/>
              <a:cs typeface="Times New Roman" panose="02020603050405020304" pitchFamily="18" charset="0"/>
            </a:endParaRPr>
          </a:p>
        </p:txBody>
      </p:sp>
      <p:sp>
        <p:nvSpPr>
          <p:cNvPr id="54" name="Google Shape;54;p15"/>
          <p:cNvSpPr txBox="1">
            <a:spLocks noGrp="1"/>
          </p:cNvSpPr>
          <p:nvPr>
            <p:ph type="subTitle" idx="1"/>
          </p:nvPr>
        </p:nvSpPr>
        <p:spPr>
          <a:xfrm>
            <a:off x="223500" y="3374500"/>
            <a:ext cx="3011700" cy="9768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935"/>
              <a:buNone/>
            </a:pPr>
            <a:r>
              <a:rPr lang="en" sz="1660" b="1">
                <a:latin typeface="Times New Roman" panose="02020603050405020304" pitchFamily="18" charset="0"/>
                <a:cs typeface="Times New Roman" panose="02020603050405020304" pitchFamily="18" charset="0"/>
              </a:rPr>
              <a:t>Plong Rotha ( Leader)</a:t>
            </a:r>
            <a:endParaRPr sz="1660" b="1">
              <a:latin typeface="Times New Roman" panose="02020603050405020304" pitchFamily="18" charset="0"/>
              <a:cs typeface="Times New Roman" panose="02020603050405020304" pitchFamily="18" charset="0"/>
            </a:endParaRPr>
          </a:p>
          <a:p>
            <a:pPr marL="0" lvl="0" indent="0" algn="l" rtl="0">
              <a:lnSpc>
                <a:spcPct val="80000"/>
              </a:lnSpc>
              <a:spcBef>
                <a:spcPts val="0"/>
              </a:spcBef>
              <a:spcAft>
                <a:spcPts val="0"/>
              </a:spcAft>
              <a:buSzPts val="935"/>
              <a:buNone/>
            </a:pPr>
            <a:endParaRPr sz="1660" b="1">
              <a:latin typeface="Times New Roman" panose="02020603050405020304" pitchFamily="18" charset="0"/>
              <a:cs typeface="Times New Roman" panose="02020603050405020304" pitchFamily="18" charset="0"/>
            </a:endParaRPr>
          </a:p>
          <a:p>
            <a:pPr marL="0" lvl="0" indent="0" algn="l" rtl="0">
              <a:lnSpc>
                <a:spcPct val="80000"/>
              </a:lnSpc>
              <a:spcBef>
                <a:spcPts val="0"/>
              </a:spcBef>
              <a:spcAft>
                <a:spcPts val="0"/>
              </a:spcAft>
              <a:buSzPts val="935"/>
              <a:buNone/>
            </a:pPr>
            <a:r>
              <a:rPr lang="en" sz="1660" b="1">
                <a:latin typeface="Times New Roman" panose="02020603050405020304" pitchFamily="18" charset="0"/>
                <a:cs typeface="Times New Roman" panose="02020603050405020304" pitchFamily="18" charset="0"/>
              </a:rPr>
              <a:t>Sreang Rathana ( Co-Leader)</a:t>
            </a:r>
            <a:endParaRPr sz="1660" b="1">
              <a:latin typeface="Times New Roman" panose="02020603050405020304" pitchFamily="18" charset="0"/>
              <a:cs typeface="Times New Roman" panose="02020603050405020304" pitchFamily="18" charset="0"/>
            </a:endParaRPr>
          </a:p>
        </p:txBody>
      </p:sp>
      <p:sp>
        <p:nvSpPr>
          <p:cNvPr id="55" name="Google Shape;55;p15"/>
          <p:cNvSpPr txBox="1">
            <a:spLocks noGrp="1"/>
          </p:cNvSpPr>
          <p:nvPr>
            <p:ph type="subTitle" idx="1"/>
          </p:nvPr>
        </p:nvSpPr>
        <p:spPr>
          <a:xfrm>
            <a:off x="3939550" y="3374500"/>
            <a:ext cx="2091000" cy="9768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935"/>
              <a:buNone/>
            </a:pPr>
            <a:r>
              <a:rPr lang="en" sz="1660" b="1">
                <a:latin typeface="Times New Roman" panose="02020603050405020304" pitchFamily="18" charset="0"/>
                <a:cs typeface="Times New Roman" panose="02020603050405020304" pitchFamily="18" charset="0"/>
              </a:rPr>
              <a:t>Pheap Piseth</a:t>
            </a:r>
            <a:endParaRPr sz="1660" b="1">
              <a:latin typeface="Times New Roman" panose="02020603050405020304" pitchFamily="18" charset="0"/>
              <a:cs typeface="Times New Roman" panose="02020603050405020304" pitchFamily="18" charset="0"/>
            </a:endParaRPr>
          </a:p>
          <a:p>
            <a:pPr marL="0" lvl="0" indent="0" algn="l" rtl="0">
              <a:lnSpc>
                <a:spcPct val="80000"/>
              </a:lnSpc>
              <a:spcBef>
                <a:spcPts val="0"/>
              </a:spcBef>
              <a:spcAft>
                <a:spcPts val="0"/>
              </a:spcAft>
              <a:buSzPts val="935"/>
              <a:buNone/>
            </a:pPr>
            <a:endParaRPr sz="1660" b="1">
              <a:latin typeface="Times New Roman" panose="02020603050405020304" pitchFamily="18" charset="0"/>
              <a:cs typeface="Times New Roman" panose="02020603050405020304" pitchFamily="18" charset="0"/>
            </a:endParaRPr>
          </a:p>
          <a:p>
            <a:pPr marL="0" lvl="0" indent="0" algn="l" rtl="0">
              <a:lnSpc>
                <a:spcPct val="80000"/>
              </a:lnSpc>
              <a:spcBef>
                <a:spcPts val="0"/>
              </a:spcBef>
              <a:spcAft>
                <a:spcPts val="0"/>
              </a:spcAft>
              <a:buSzPts val="935"/>
              <a:buNone/>
            </a:pPr>
            <a:r>
              <a:rPr lang="en" sz="1660" b="1">
                <a:latin typeface="Times New Roman" panose="02020603050405020304" pitchFamily="18" charset="0"/>
                <a:cs typeface="Times New Roman" panose="02020603050405020304" pitchFamily="18" charset="0"/>
              </a:rPr>
              <a:t>Phiv Lyhou</a:t>
            </a:r>
            <a:endParaRPr sz="1660" b="1">
              <a:latin typeface="Times New Roman" panose="02020603050405020304" pitchFamily="18" charset="0"/>
              <a:cs typeface="Times New Roman" panose="02020603050405020304" pitchFamily="18" charset="0"/>
            </a:endParaRPr>
          </a:p>
        </p:txBody>
      </p:sp>
      <p:sp>
        <p:nvSpPr>
          <p:cNvPr id="56" name="Google Shape;56;p15"/>
          <p:cNvSpPr txBox="1">
            <a:spLocks noGrp="1"/>
          </p:cNvSpPr>
          <p:nvPr>
            <p:ph type="subTitle" idx="1"/>
          </p:nvPr>
        </p:nvSpPr>
        <p:spPr>
          <a:xfrm>
            <a:off x="6562650" y="3374500"/>
            <a:ext cx="2014500" cy="9768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935"/>
              <a:buNone/>
            </a:pPr>
            <a:r>
              <a:rPr lang="en" sz="1660" b="1">
                <a:latin typeface="Times New Roman" panose="02020603050405020304" pitchFamily="18" charset="0"/>
                <a:cs typeface="Times New Roman" panose="02020603050405020304" pitchFamily="18" charset="0"/>
              </a:rPr>
              <a:t>Nuon Touchvathna</a:t>
            </a:r>
            <a:endParaRPr sz="1660" b="1">
              <a:latin typeface="Times New Roman" panose="02020603050405020304" pitchFamily="18" charset="0"/>
              <a:cs typeface="Times New Roman" panose="02020603050405020304" pitchFamily="18" charset="0"/>
            </a:endParaRPr>
          </a:p>
          <a:p>
            <a:pPr marL="0" lvl="0" indent="0" algn="l" rtl="0">
              <a:lnSpc>
                <a:spcPct val="80000"/>
              </a:lnSpc>
              <a:spcBef>
                <a:spcPts val="0"/>
              </a:spcBef>
              <a:spcAft>
                <a:spcPts val="0"/>
              </a:spcAft>
              <a:buSzPts val="935"/>
              <a:buNone/>
            </a:pPr>
            <a:endParaRPr sz="1660" b="1">
              <a:latin typeface="Times New Roman" panose="02020603050405020304" pitchFamily="18" charset="0"/>
              <a:cs typeface="Times New Roman" panose="02020603050405020304" pitchFamily="18" charset="0"/>
            </a:endParaRPr>
          </a:p>
          <a:p>
            <a:pPr marL="0" lvl="0" indent="0" algn="l" rtl="0">
              <a:lnSpc>
                <a:spcPct val="80000"/>
              </a:lnSpc>
              <a:spcBef>
                <a:spcPts val="0"/>
              </a:spcBef>
              <a:spcAft>
                <a:spcPts val="0"/>
              </a:spcAft>
              <a:buSzPts val="935"/>
              <a:buNone/>
            </a:pPr>
            <a:r>
              <a:rPr lang="en" sz="1660" b="1">
                <a:latin typeface="Times New Roman" panose="02020603050405020304" pitchFamily="18" charset="0"/>
                <a:cs typeface="Times New Roman" panose="02020603050405020304" pitchFamily="18" charset="0"/>
              </a:rPr>
              <a:t>Phorng Phanu</a:t>
            </a:r>
            <a:endParaRPr sz="1660" b="1">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24"/>
          <p:cNvSpPr txBox="1"/>
          <p:nvPr/>
        </p:nvSpPr>
        <p:spPr>
          <a:xfrm>
            <a:off x="0" y="220436"/>
            <a:ext cx="9144000" cy="4325769"/>
          </a:xfrm>
          <a:prstGeom prst="rect">
            <a:avLst/>
          </a:prstGeom>
          <a:noFill/>
          <a:ln>
            <a:noFill/>
          </a:ln>
        </p:spPr>
        <p:txBody>
          <a:bodyPr spcFirstLastPara="1" wrap="square" lIns="171450" tIns="91425" rIns="91425" bIns="91425" anchor="t" anchorCtr="0">
            <a:spAutoFit/>
          </a:bodyPr>
          <a:lstStyle/>
          <a:p>
            <a:pPr marL="285750" lvl="0" indent="-285750" algn="l" rtl="0">
              <a:lnSpc>
                <a:spcPct val="115000"/>
              </a:lnSpc>
              <a:spcBef>
                <a:spcPts val="0"/>
              </a:spcBef>
              <a:spcAft>
                <a:spcPts val="0"/>
              </a:spcAft>
              <a:buFont typeface="Wingdings" panose="05000000000000000000" pitchFamily="2" charset="2"/>
              <a:buChar char="Ø"/>
            </a:pPr>
            <a:r>
              <a:rPr lang="en" sz="1800" b="1" dirty="0">
                <a:solidFill>
                  <a:schemeClr val="dk1"/>
                </a:solidFill>
                <a:latin typeface="Times New Roman"/>
                <a:ea typeface="Times New Roman"/>
                <a:cs typeface="Times New Roman"/>
                <a:sym typeface="Times New Roman"/>
              </a:rPr>
              <a:t>Delete Function</a:t>
            </a:r>
            <a:endParaRPr sz="1800" b="1" dirty="0">
              <a:solidFill>
                <a:schemeClr val="dk1"/>
              </a:solidFill>
              <a:latin typeface="Times New Roman"/>
              <a:ea typeface="Times New Roman"/>
              <a:cs typeface="Times New Roman"/>
              <a:sym typeface="Times New Roman"/>
            </a:endParaRPr>
          </a:p>
          <a:p>
            <a:pPr marL="285750" lvl="0" indent="-114300" algn="l" rtl="0">
              <a:lnSpc>
                <a:spcPct val="115000"/>
              </a:lnSpc>
              <a:spcBef>
                <a:spcPts val="0"/>
              </a:spcBef>
              <a:spcAft>
                <a:spcPts val="0"/>
              </a:spcAft>
              <a:buFont typeface="Wingdings" panose="05000000000000000000" pitchFamily="2" charset="2"/>
              <a:buChar char="§"/>
            </a:pPr>
            <a:r>
              <a:rPr lang="en" sz="1800" dirty="0">
                <a:solidFill>
                  <a:schemeClr val="dk1"/>
                </a:solidFill>
                <a:latin typeface="Times New Roman"/>
                <a:ea typeface="Times New Roman"/>
                <a:cs typeface="Times New Roman"/>
                <a:sym typeface="Times New Roman"/>
              </a:rPr>
              <a:t>   Compare the id given by the user with ids in the system. If the given id is present in the list:</a:t>
            </a:r>
            <a:endParaRPr sz="1800" dirty="0">
              <a:solidFill>
                <a:schemeClr val="dk1"/>
              </a:solidFill>
              <a:latin typeface="Times New Roman"/>
              <a:ea typeface="Times New Roman"/>
              <a:cs typeface="Times New Roman"/>
              <a:sym typeface="Times New Roman"/>
            </a:endParaRPr>
          </a:p>
          <a:p>
            <a:pPr marL="571500" lvl="0" indent="-171450" algn="l" rtl="0">
              <a:lnSpc>
                <a:spcPct val="115000"/>
              </a:lnSpc>
              <a:spcBef>
                <a:spcPts val="0"/>
              </a:spcBef>
              <a:spcAft>
                <a:spcPts val="0"/>
              </a:spcAft>
              <a:buClr>
                <a:schemeClr val="dk1"/>
              </a:buClr>
              <a:buSzPts val="1800"/>
              <a:buFont typeface="Courier New" panose="02070309020205020404" pitchFamily="49" charset="0"/>
              <a:buChar char="o"/>
            </a:pPr>
            <a:r>
              <a:rPr lang="en" sz="1800" dirty="0">
                <a:solidFill>
                  <a:schemeClr val="dk1"/>
                </a:solidFill>
                <a:latin typeface="Times New Roman"/>
                <a:ea typeface="Times New Roman"/>
                <a:cs typeface="Times New Roman"/>
                <a:sym typeface="Times New Roman"/>
              </a:rPr>
              <a:t>   Set ptr to front</a:t>
            </a:r>
            <a:endParaRPr sz="1800" dirty="0">
              <a:solidFill>
                <a:schemeClr val="dk1"/>
              </a:solidFill>
              <a:latin typeface="Times New Roman"/>
              <a:ea typeface="Times New Roman"/>
              <a:cs typeface="Times New Roman"/>
              <a:sym typeface="Times New Roman"/>
            </a:endParaRPr>
          </a:p>
          <a:p>
            <a:pPr marL="571500" lvl="0" indent="-171450" algn="l" rtl="0">
              <a:lnSpc>
                <a:spcPct val="115000"/>
              </a:lnSpc>
              <a:spcBef>
                <a:spcPts val="0"/>
              </a:spcBef>
              <a:spcAft>
                <a:spcPts val="0"/>
              </a:spcAft>
              <a:buClr>
                <a:schemeClr val="dk1"/>
              </a:buClr>
              <a:buSzPts val="1800"/>
              <a:buFont typeface="Courier New" panose="02070309020205020404" pitchFamily="49" charset="0"/>
              <a:buChar char="o"/>
            </a:pPr>
            <a:r>
              <a:rPr lang="en" sz="1800" dirty="0">
                <a:solidFill>
                  <a:schemeClr val="dk1"/>
                </a:solidFill>
                <a:latin typeface="Times New Roman"/>
                <a:ea typeface="Times New Roman"/>
                <a:cs typeface="Times New Roman"/>
                <a:sym typeface="Times New Roman"/>
              </a:rPr>
              <a:t>   Print the deleted node and display "Node deleted"</a:t>
            </a:r>
            <a:endParaRPr sz="1800" dirty="0">
              <a:solidFill>
                <a:schemeClr val="dk1"/>
              </a:solidFill>
              <a:latin typeface="Times New Roman"/>
              <a:ea typeface="Times New Roman"/>
              <a:cs typeface="Times New Roman"/>
              <a:sym typeface="Times New Roman"/>
            </a:endParaRPr>
          </a:p>
          <a:p>
            <a:pPr marL="571500" lvl="0" indent="-171450" algn="l" rtl="0">
              <a:lnSpc>
                <a:spcPct val="115000"/>
              </a:lnSpc>
              <a:spcBef>
                <a:spcPts val="0"/>
              </a:spcBef>
              <a:spcAft>
                <a:spcPts val="0"/>
              </a:spcAft>
              <a:buClr>
                <a:schemeClr val="dk1"/>
              </a:buClr>
              <a:buSzPts val="1800"/>
              <a:buFont typeface="Courier New" panose="02070309020205020404" pitchFamily="49" charset="0"/>
              <a:buChar char="o"/>
            </a:pPr>
            <a:r>
              <a:rPr lang="en" sz="1800" dirty="0">
                <a:solidFill>
                  <a:schemeClr val="dk1"/>
                </a:solidFill>
                <a:latin typeface="Times New Roman"/>
                <a:ea typeface="Times New Roman"/>
                <a:cs typeface="Times New Roman"/>
                <a:sym typeface="Times New Roman"/>
              </a:rPr>
              <a:t>   Set plist to plist-&gt;next</a:t>
            </a:r>
            <a:endParaRPr sz="1800" dirty="0">
              <a:solidFill>
                <a:schemeClr val="dk1"/>
              </a:solidFill>
              <a:latin typeface="Times New Roman"/>
              <a:ea typeface="Times New Roman"/>
              <a:cs typeface="Times New Roman"/>
              <a:sym typeface="Times New Roman"/>
            </a:endParaRPr>
          </a:p>
          <a:p>
            <a:pPr marL="571500" lvl="0" indent="-171450" algn="l" rtl="0">
              <a:lnSpc>
                <a:spcPct val="115000"/>
              </a:lnSpc>
              <a:spcBef>
                <a:spcPts val="0"/>
              </a:spcBef>
              <a:spcAft>
                <a:spcPts val="0"/>
              </a:spcAft>
              <a:buClr>
                <a:schemeClr val="dk1"/>
              </a:buClr>
              <a:buSzPts val="1800"/>
              <a:buFont typeface="Courier New" panose="02070309020205020404" pitchFamily="49" charset="0"/>
              <a:buChar char="o"/>
            </a:pPr>
            <a:r>
              <a:rPr lang="en" sz="1800" dirty="0">
                <a:solidFill>
                  <a:schemeClr val="dk1"/>
                </a:solidFill>
                <a:latin typeface="Times New Roman"/>
                <a:ea typeface="Times New Roman"/>
                <a:cs typeface="Times New Roman"/>
                <a:sym typeface="Times New Roman"/>
              </a:rPr>
              <a:t>   Free ptr</a:t>
            </a:r>
            <a:endParaRPr sz="1800" dirty="0">
              <a:solidFill>
                <a:schemeClr val="dk1"/>
              </a:solidFill>
              <a:latin typeface="Times New Roman"/>
              <a:ea typeface="Times New Roman"/>
              <a:cs typeface="Times New Roman"/>
              <a:sym typeface="Times New Roman"/>
            </a:endParaRPr>
          </a:p>
          <a:p>
            <a:pPr marL="285750" lvl="0" indent="-114300" algn="l" rtl="0">
              <a:lnSpc>
                <a:spcPct val="115000"/>
              </a:lnSpc>
              <a:spcBef>
                <a:spcPts val="0"/>
              </a:spcBef>
              <a:spcAft>
                <a:spcPts val="0"/>
              </a:spcAft>
              <a:buFont typeface="Wingdings" panose="05000000000000000000" pitchFamily="2" charset="2"/>
              <a:buChar char="§"/>
            </a:pPr>
            <a:r>
              <a:rPr lang="en" sz="1800" dirty="0">
                <a:solidFill>
                  <a:schemeClr val="dk1"/>
                </a:solidFill>
                <a:latin typeface="Times New Roman"/>
                <a:ea typeface="Times New Roman"/>
                <a:cs typeface="Times New Roman"/>
                <a:sym typeface="Times New Roman"/>
              </a:rPr>
              <a:t>   Set ptr to plist-&gt;next and bptr to plist</a:t>
            </a:r>
            <a:endParaRPr sz="1800" dirty="0">
              <a:solidFill>
                <a:schemeClr val="dk1"/>
              </a:solidFill>
              <a:latin typeface="Times New Roman"/>
              <a:ea typeface="Times New Roman"/>
              <a:cs typeface="Times New Roman"/>
              <a:sym typeface="Times New Roman"/>
            </a:endParaRPr>
          </a:p>
          <a:p>
            <a:pPr marL="285750" lvl="0" indent="-114300" algn="l" rtl="0">
              <a:lnSpc>
                <a:spcPct val="115000"/>
              </a:lnSpc>
              <a:spcBef>
                <a:spcPts val="0"/>
              </a:spcBef>
              <a:spcAft>
                <a:spcPts val="0"/>
              </a:spcAft>
              <a:buFont typeface="Wingdings" panose="05000000000000000000" pitchFamily="2" charset="2"/>
              <a:buChar char="§"/>
            </a:pPr>
            <a:r>
              <a:rPr lang="en" sz="1800" dirty="0">
                <a:solidFill>
                  <a:schemeClr val="dk1"/>
                </a:solidFill>
                <a:latin typeface="Times New Roman"/>
                <a:ea typeface="Times New Roman"/>
                <a:cs typeface="Times New Roman"/>
                <a:sym typeface="Times New Roman"/>
              </a:rPr>
              <a:t>   Traverse the list: ptr = ptr-&gt;next and bptr = bptr-&gt;next</a:t>
            </a:r>
            <a:endParaRPr sz="1800" dirty="0">
              <a:solidFill>
                <a:schemeClr val="dk1"/>
              </a:solidFill>
              <a:latin typeface="Times New Roman"/>
              <a:ea typeface="Times New Roman"/>
              <a:cs typeface="Times New Roman"/>
              <a:sym typeface="Times New Roman"/>
            </a:endParaRPr>
          </a:p>
          <a:p>
            <a:pPr marL="285750" lvl="0" indent="-114300" algn="l" rtl="0">
              <a:lnSpc>
                <a:spcPct val="115000"/>
              </a:lnSpc>
              <a:spcBef>
                <a:spcPts val="0"/>
              </a:spcBef>
              <a:spcAft>
                <a:spcPts val="0"/>
              </a:spcAft>
              <a:buFont typeface="Wingdings" panose="05000000000000000000" pitchFamily="2" charset="2"/>
              <a:buChar char="§"/>
            </a:pPr>
            <a:r>
              <a:rPr lang="en" sz="1800" dirty="0">
                <a:solidFill>
                  <a:schemeClr val="dk1"/>
                </a:solidFill>
                <a:latin typeface="Times New Roman"/>
                <a:ea typeface="Times New Roman"/>
                <a:cs typeface="Times New Roman"/>
                <a:sym typeface="Times New Roman"/>
              </a:rPr>
              <a:t>    For ptr != NULL, if the given id is present in the list:</a:t>
            </a:r>
            <a:endParaRPr sz="1800" dirty="0">
              <a:solidFill>
                <a:schemeClr val="dk1"/>
              </a:solidFill>
              <a:latin typeface="Times New Roman"/>
              <a:ea typeface="Times New Roman"/>
              <a:cs typeface="Times New Roman"/>
              <a:sym typeface="Times New Roman"/>
            </a:endParaRPr>
          </a:p>
          <a:p>
            <a:pPr marL="571500" lvl="0" indent="-171450" algn="l" rtl="0">
              <a:lnSpc>
                <a:spcPct val="115000"/>
              </a:lnSpc>
              <a:spcBef>
                <a:spcPts val="0"/>
              </a:spcBef>
              <a:spcAft>
                <a:spcPts val="0"/>
              </a:spcAft>
              <a:buClr>
                <a:schemeClr val="dk1"/>
              </a:buClr>
              <a:buSzPts val="1800"/>
              <a:buFont typeface="Courier New" panose="02070309020205020404" pitchFamily="49" charset="0"/>
              <a:buChar char="o"/>
            </a:pPr>
            <a:r>
              <a:rPr lang="en" sz="1800" dirty="0">
                <a:solidFill>
                  <a:schemeClr val="dk1"/>
                </a:solidFill>
                <a:latin typeface="Times New Roman"/>
                <a:ea typeface="Times New Roman"/>
                <a:cs typeface="Times New Roman"/>
                <a:sym typeface="Times New Roman"/>
              </a:rPr>
              <a:t>   Print the deleted node</a:t>
            </a:r>
            <a:endParaRPr sz="1800" dirty="0">
              <a:solidFill>
                <a:schemeClr val="dk1"/>
              </a:solidFill>
              <a:latin typeface="Times New Roman"/>
              <a:ea typeface="Times New Roman"/>
              <a:cs typeface="Times New Roman"/>
              <a:sym typeface="Times New Roman"/>
            </a:endParaRPr>
          </a:p>
          <a:p>
            <a:pPr marL="571500" lvl="0" indent="-171450" algn="l" rtl="0">
              <a:lnSpc>
                <a:spcPct val="115000"/>
              </a:lnSpc>
              <a:spcBef>
                <a:spcPts val="0"/>
              </a:spcBef>
              <a:spcAft>
                <a:spcPts val="0"/>
              </a:spcAft>
              <a:buClr>
                <a:schemeClr val="dk1"/>
              </a:buClr>
              <a:buSzPts val="1800"/>
              <a:buFont typeface="Courier New" panose="02070309020205020404" pitchFamily="49" charset="0"/>
              <a:buChar char="o"/>
            </a:pPr>
            <a:r>
              <a:rPr lang="en" sz="1800" dirty="0">
                <a:solidFill>
                  <a:schemeClr val="dk1"/>
                </a:solidFill>
                <a:latin typeface="Times New Roman"/>
                <a:ea typeface="Times New Roman"/>
                <a:cs typeface="Times New Roman"/>
                <a:sym typeface="Times New Roman"/>
              </a:rPr>
              <a:t>   Set bptr-&gt;next to ptr-&gt;next</a:t>
            </a:r>
            <a:endParaRPr sz="1800" dirty="0">
              <a:solidFill>
                <a:schemeClr val="dk1"/>
              </a:solidFill>
              <a:latin typeface="Times New Roman"/>
              <a:ea typeface="Times New Roman"/>
              <a:cs typeface="Times New Roman"/>
              <a:sym typeface="Times New Roman"/>
            </a:endParaRPr>
          </a:p>
          <a:p>
            <a:pPr marL="571500" lvl="0" indent="-171450" algn="l" rtl="0">
              <a:lnSpc>
                <a:spcPct val="115000"/>
              </a:lnSpc>
              <a:spcBef>
                <a:spcPts val="0"/>
              </a:spcBef>
              <a:spcAft>
                <a:spcPts val="0"/>
              </a:spcAft>
              <a:buClr>
                <a:schemeClr val="dk1"/>
              </a:buClr>
              <a:buSzPts val="1800"/>
              <a:buFont typeface="Courier New" panose="02070309020205020404" pitchFamily="49" charset="0"/>
              <a:buChar char="o"/>
            </a:pPr>
            <a:r>
              <a:rPr lang="en" sz="1800" dirty="0">
                <a:solidFill>
                  <a:schemeClr val="dk1"/>
                </a:solidFill>
                <a:latin typeface="Times New Roman"/>
                <a:ea typeface="Times New Roman"/>
                <a:cs typeface="Times New Roman"/>
                <a:sym typeface="Times New Roman"/>
              </a:rPr>
              <a:t>   Free ptr</a:t>
            </a:r>
            <a:endParaRPr sz="1800" dirty="0">
              <a:solidFill>
                <a:schemeClr val="dk1"/>
              </a:solidFill>
              <a:latin typeface="Times New Roman"/>
              <a:ea typeface="Times New Roman"/>
              <a:cs typeface="Times New Roman"/>
              <a:sym typeface="Times New Roman"/>
            </a:endParaRPr>
          </a:p>
          <a:p>
            <a:pPr marL="285750" lvl="0" indent="-114300" algn="l" rtl="0">
              <a:lnSpc>
                <a:spcPct val="115000"/>
              </a:lnSpc>
              <a:spcBef>
                <a:spcPts val="0"/>
              </a:spcBef>
              <a:spcAft>
                <a:spcPts val="0"/>
              </a:spcAft>
              <a:buFont typeface="Wingdings" panose="05000000000000000000" pitchFamily="2" charset="2"/>
              <a:buChar char="§"/>
            </a:pPr>
            <a:r>
              <a:rPr lang="en" sz="1800" dirty="0">
                <a:solidFill>
                  <a:schemeClr val="dk1"/>
                </a:solidFill>
                <a:latin typeface="Times New Roman"/>
                <a:ea typeface="Times New Roman"/>
                <a:cs typeface="Times New Roman"/>
                <a:sym typeface="Times New Roman"/>
              </a:rPr>
              <a:t>   If given id is not present in the list, print "Employee number not found"</a:t>
            </a:r>
            <a:endParaRPr sz="18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p:nvPr/>
        </p:nvSpPr>
        <p:spPr>
          <a:xfrm>
            <a:off x="0" y="0"/>
            <a:ext cx="9055500" cy="2262127"/>
          </a:xfrm>
          <a:prstGeom prst="rect">
            <a:avLst/>
          </a:prstGeom>
          <a:noFill/>
          <a:ln>
            <a:noFill/>
          </a:ln>
        </p:spPr>
        <p:txBody>
          <a:bodyPr spcFirstLastPara="1" wrap="square" lIns="91425" tIns="91425" rIns="91425" bIns="91425" anchor="t" anchorCtr="0">
            <a:spAutoFit/>
          </a:bodyPr>
          <a:lstStyle/>
          <a:p>
            <a:pPr marL="285750" lvl="0" indent="-285750" algn="just" rtl="0">
              <a:lnSpc>
                <a:spcPct val="150000"/>
              </a:lnSpc>
              <a:spcBef>
                <a:spcPts val="0"/>
              </a:spcBef>
              <a:spcAft>
                <a:spcPts val="0"/>
              </a:spcAft>
              <a:buFont typeface="Wingdings" panose="05000000000000000000" pitchFamily="2" charset="2"/>
              <a:buChar char="Ø"/>
            </a:pPr>
            <a:r>
              <a:rPr lang="en" sz="1800" b="1" dirty="0">
                <a:solidFill>
                  <a:schemeClr val="dk1"/>
                </a:solidFill>
                <a:latin typeface="Times New Roman"/>
                <a:ea typeface="Times New Roman"/>
                <a:cs typeface="Times New Roman"/>
                <a:sym typeface="Times New Roman"/>
              </a:rPr>
              <a:t>Display Function</a:t>
            </a:r>
            <a:endParaRPr sz="1800" b="1" dirty="0">
              <a:solidFill>
                <a:schemeClr val="dk1"/>
              </a:solidFill>
              <a:latin typeface="Times New Roman"/>
              <a:ea typeface="Times New Roman"/>
              <a:cs typeface="Times New Roman"/>
              <a:sym typeface="Times New Roman"/>
            </a:endParaRPr>
          </a:p>
          <a:p>
            <a:pPr marL="514350" lvl="0" indent="-228600" algn="just" rtl="0">
              <a:lnSpc>
                <a:spcPct val="150000"/>
              </a:lnSpc>
              <a:spcBef>
                <a:spcPts val="0"/>
              </a:spcBef>
              <a:spcAft>
                <a:spcPts val="0"/>
              </a:spcAft>
              <a:buFont typeface="Wingdings" panose="05000000000000000000" pitchFamily="2" charset="2"/>
              <a:buChar char="§"/>
            </a:pPr>
            <a:r>
              <a:rPr lang="en" sz="1800" dirty="0">
                <a:solidFill>
                  <a:schemeClr val="dk1"/>
                </a:solidFill>
                <a:latin typeface="Times New Roman"/>
                <a:ea typeface="Times New Roman"/>
                <a:cs typeface="Times New Roman"/>
                <a:sym typeface="Times New Roman"/>
              </a:rPr>
              <a:t>   Create a function to display records:</a:t>
            </a:r>
            <a:endParaRPr sz="1800" dirty="0">
              <a:solidFill>
                <a:schemeClr val="dk1"/>
              </a:solidFill>
              <a:latin typeface="Times New Roman"/>
              <a:ea typeface="Times New Roman"/>
              <a:cs typeface="Times New Roman"/>
              <a:sym typeface="Times New Roman"/>
            </a:endParaRPr>
          </a:p>
          <a:p>
            <a:pPr marL="914400" lvl="0" indent="-228600" algn="just" rtl="0">
              <a:lnSpc>
                <a:spcPct val="150000"/>
              </a:lnSpc>
              <a:spcBef>
                <a:spcPts val="0"/>
              </a:spcBef>
              <a:spcAft>
                <a:spcPts val="0"/>
              </a:spcAft>
              <a:buClr>
                <a:schemeClr val="dk1"/>
              </a:buClr>
              <a:buSzPts val="1800"/>
              <a:buFont typeface="Courier New" panose="02070309020205020404" pitchFamily="49" charset="0"/>
              <a:buChar char="o"/>
            </a:pPr>
            <a:r>
              <a:rPr lang="en" sz="1800" dirty="0">
                <a:solidFill>
                  <a:schemeClr val="dk1"/>
                </a:solidFill>
                <a:latin typeface="Times New Roman"/>
                <a:ea typeface="Times New Roman"/>
                <a:cs typeface="Times New Roman"/>
                <a:sym typeface="Times New Roman"/>
              </a:rPr>
              <a:t>Declare a pointer ptr of type struct emp_data</a:t>
            </a:r>
            <a:endParaRPr sz="1800" dirty="0">
              <a:solidFill>
                <a:schemeClr val="dk1"/>
              </a:solidFill>
              <a:latin typeface="Times New Roman"/>
              <a:ea typeface="Times New Roman"/>
              <a:cs typeface="Times New Roman"/>
              <a:sym typeface="Times New Roman"/>
            </a:endParaRPr>
          </a:p>
          <a:p>
            <a:pPr marL="914400" lvl="0" indent="-228600" algn="just" rtl="0">
              <a:lnSpc>
                <a:spcPct val="150000"/>
              </a:lnSpc>
              <a:spcBef>
                <a:spcPts val="0"/>
              </a:spcBef>
              <a:spcAft>
                <a:spcPts val="0"/>
              </a:spcAft>
              <a:buClr>
                <a:schemeClr val="dk1"/>
              </a:buClr>
              <a:buSzPts val="1800"/>
              <a:buFont typeface="Courier New" panose="02070309020205020404" pitchFamily="49" charset="0"/>
              <a:buChar char="o"/>
            </a:pPr>
            <a:r>
              <a:rPr lang="en" sz="1800" dirty="0">
                <a:solidFill>
                  <a:schemeClr val="dk1"/>
                </a:solidFill>
                <a:latin typeface="Times New Roman"/>
                <a:ea typeface="Times New Roman"/>
                <a:cs typeface="Times New Roman"/>
                <a:sym typeface="Times New Roman"/>
              </a:rPr>
              <a:t>Starting from the beginning of the list, print all records until the end of the list is reached</a:t>
            </a:r>
            <a:endParaRPr sz="1800" dirty="0">
              <a:latin typeface="Times New Roman"/>
              <a:ea typeface="Times New Roman"/>
              <a:cs typeface="Times New Roman"/>
              <a:sym typeface="Times New Roman"/>
            </a:endParaRPr>
          </a:p>
        </p:txBody>
      </p:sp>
      <p:sp>
        <p:nvSpPr>
          <p:cNvPr id="4" name="TextBox 3">
            <a:extLst>
              <a:ext uri="{FF2B5EF4-FFF2-40B4-BE49-F238E27FC236}">
                <a16:creationId xmlns:a16="http://schemas.microsoft.com/office/drawing/2014/main" id="{18CC2F3B-B01E-40DD-9E22-680C2941BEB4}"/>
              </a:ext>
            </a:extLst>
          </p:cNvPr>
          <p:cNvSpPr txBox="1"/>
          <p:nvPr/>
        </p:nvSpPr>
        <p:spPr>
          <a:xfrm>
            <a:off x="189219" y="2318640"/>
            <a:ext cx="8490858" cy="2212080"/>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Main function</a:t>
            </a:r>
          </a:p>
          <a:p>
            <a:pPr>
              <a:lnSpc>
                <a:spcPct val="150000"/>
              </a:lnSpc>
            </a:pPr>
            <a:r>
              <a:rPr lang="en-US" sz="2000" dirty="0">
                <a:latin typeface="Times New Roman" panose="02020603050405020304" pitchFamily="18" charset="0"/>
                <a:cs typeface="Times New Roman" panose="02020603050405020304" pitchFamily="18" charset="0"/>
              </a:rPr>
              <a:t>Take choice input from the user</a:t>
            </a:r>
            <a:endParaRPr lang="en-US" sz="2000" b="1"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  If user chooses option 1:</a:t>
            </a:r>
          </a:p>
          <a:p>
            <a:pPr marL="228600">
              <a:lnSpc>
                <a:spcPct val="150000"/>
              </a:lnSpc>
            </a:pPr>
            <a:r>
              <a:rPr lang="en-US" sz="1800" dirty="0">
                <a:latin typeface="Times New Roman" panose="02020603050405020304" pitchFamily="18" charset="0"/>
                <a:cs typeface="Times New Roman" panose="02020603050405020304" pitchFamily="18" charset="0"/>
              </a:rPr>
              <a:t>○  If the linked list is empty, print: List is empty.</a:t>
            </a:r>
          </a:p>
          <a:p>
            <a:pPr marL="228600">
              <a:lnSpc>
                <a:spcPct val="150000"/>
              </a:lnSpc>
            </a:pPr>
            <a:r>
              <a:rPr lang="en-US" sz="1800" dirty="0">
                <a:latin typeface="Times New Roman" panose="02020603050405020304" pitchFamily="18" charset="0"/>
                <a:cs typeface="Times New Roman" panose="02020603050405020304" pitchFamily="18" charset="0"/>
              </a:rPr>
              <a:t>○  Call the function ‘display’ to display records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C9AD8D-188A-46E4-8002-D40E32E7C2C7}"/>
              </a:ext>
            </a:extLst>
          </p:cNvPr>
          <p:cNvSpPr txBox="1"/>
          <p:nvPr/>
        </p:nvSpPr>
        <p:spPr>
          <a:xfrm>
            <a:off x="375557" y="146447"/>
            <a:ext cx="8294913" cy="4243406"/>
          </a:xfrm>
          <a:prstGeom prst="rect">
            <a:avLst/>
          </a:prstGeom>
          <a:noFill/>
        </p:spPr>
        <p:txBody>
          <a:bodyPr wrap="square">
            <a:spAutoFit/>
          </a:bodyPr>
          <a:lstStyle/>
          <a:p>
            <a:pPr algn="just">
              <a:lnSpc>
                <a:spcPct val="150000"/>
              </a:lnSpc>
            </a:pPr>
            <a:r>
              <a:rPr lang="en-US" sz="2000" b="1" dirty="0">
                <a:latin typeface="Times New Roman" panose="02020603050405020304" pitchFamily="18" charset="0"/>
                <a:cs typeface="Times New Roman" panose="02020603050405020304" pitchFamily="18" charset="0"/>
              </a:rPr>
              <a:t>Main function</a:t>
            </a:r>
          </a:p>
          <a:p>
            <a:pPr algn="just">
              <a:lnSpc>
                <a:spcPct val="150000"/>
              </a:lnSpc>
            </a:pPr>
            <a:r>
              <a:rPr lang="en-US" sz="1800" dirty="0">
                <a:latin typeface="Times New Roman" panose="02020603050405020304" pitchFamily="18" charset="0"/>
                <a:cs typeface="Times New Roman" panose="02020603050405020304" pitchFamily="18" charset="0"/>
              </a:rPr>
              <a:t>●  If user chooses option 2:</a:t>
            </a:r>
          </a:p>
          <a:p>
            <a:pPr marL="228600" algn="just">
              <a:lnSpc>
                <a:spcPct val="150000"/>
              </a:lnSpc>
            </a:pPr>
            <a:r>
              <a:rPr lang="en-US" sz="1800" dirty="0">
                <a:latin typeface="Times New Roman" panose="02020603050405020304" pitchFamily="18" charset="0"/>
                <a:cs typeface="Times New Roman" panose="02020603050405020304" pitchFamily="18" charset="0"/>
              </a:rPr>
              <a:t>○ If the linked list is empty, count list is Empty.</a:t>
            </a:r>
          </a:p>
          <a:p>
            <a:pPr marL="228600" algn="just">
              <a:lnSpc>
                <a:spcPct val="150000"/>
              </a:lnSpc>
            </a:pPr>
            <a:r>
              <a:rPr lang="en-US" sz="1800" dirty="0">
                <a:latin typeface="Times New Roman" panose="02020603050405020304" pitchFamily="18" charset="0"/>
                <a:cs typeface="Times New Roman" panose="02020603050405020304" pitchFamily="18" charset="0"/>
              </a:rPr>
              <a:t>○  call the function  ‘count’ to count records.</a:t>
            </a:r>
          </a:p>
          <a:p>
            <a:pPr algn="just">
              <a:lnSpc>
                <a:spcPct val="150000"/>
              </a:lnSpc>
            </a:pPr>
            <a:r>
              <a:rPr lang="en-US" sz="1800" dirty="0">
                <a:latin typeface="Times New Roman" panose="02020603050405020304" pitchFamily="18" charset="0"/>
                <a:cs typeface="Times New Roman" panose="02020603050405020304" pitchFamily="18" charset="0"/>
              </a:rPr>
              <a:t>●  If user chooses option 3:</a:t>
            </a:r>
          </a:p>
          <a:p>
            <a:pPr marL="285750" algn="just">
              <a:lnSpc>
                <a:spcPct val="150000"/>
              </a:lnSpc>
            </a:pPr>
            <a:r>
              <a:rPr lang="en-US" sz="1800" dirty="0">
                <a:latin typeface="Times New Roman" panose="02020603050405020304" pitchFamily="18" charset="0"/>
                <a:cs typeface="Times New Roman" panose="02020603050405020304" pitchFamily="18" charset="0"/>
              </a:rPr>
              <a:t>○  Take the employee number of employees whose record is to be searched</a:t>
            </a:r>
          </a:p>
          <a:p>
            <a:pPr marL="285750" algn="just">
              <a:lnSpc>
                <a:spcPct val="150000"/>
              </a:lnSpc>
            </a:pPr>
            <a:r>
              <a:rPr lang="en-US" sz="1800" dirty="0">
                <a:latin typeface="Times New Roman" panose="02020603050405020304" pitchFamily="18" charset="0"/>
                <a:cs typeface="Times New Roman" panose="02020603050405020304" pitchFamily="18" charset="0"/>
              </a:rPr>
              <a:t>○  Call the function ‘search’ to search for the employee’s details</a:t>
            </a:r>
          </a:p>
          <a:p>
            <a:pPr algn="just">
              <a:lnSpc>
                <a:spcPct val="150000"/>
              </a:lnSpc>
            </a:pPr>
            <a:r>
              <a:rPr lang="en-US" sz="1800" dirty="0">
                <a:latin typeface="Times New Roman" panose="02020603050405020304" pitchFamily="18" charset="0"/>
                <a:cs typeface="Times New Roman" panose="02020603050405020304" pitchFamily="18" charset="0"/>
              </a:rPr>
              <a:t>●  If user chooses option 4:</a:t>
            </a:r>
          </a:p>
          <a:p>
            <a:pPr marL="285750" algn="just">
              <a:lnSpc>
                <a:spcPct val="150000"/>
              </a:lnSpc>
            </a:pPr>
            <a:r>
              <a:rPr lang="en-US" sz="1800" dirty="0">
                <a:latin typeface="Times New Roman" panose="02020603050405020304" pitchFamily="18" charset="0"/>
                <a:cs typeface="Times New Roman" panose="02020603050405020304" pitchFamily="18" charset="0"/>
              </a:rPr>
              <a:t>○  Take employee details from user</a:t>
            </a:r>
          </a:p>
          <a:p>
            <a:pPr marL="285750" algn="just">
              <a:lnSpc>
                <a:spcPct val="150000"/>
              </a:lnSpc>
            </a:pPr>
            <a:r>
              <a:rPr lang="en-US" sz="1800" dirty="0">
                <a:latin typeface="Times New Roman" panose="02020603050405020304" pitchFamily="18" charset="0"/>
                <a:cs typeface="Times New Roman" panose="02020603050405020304" pitchFamily="18" charset="0"/>
              </a:rPr>
              <a:t>○  Call the function ‘insert’ for inserting employee records in the linked list</a:t>
            </a:r>
          </a:p>
        </p:txBody>
      </p:sp>
    </p:spTree>
    <p:extLst>
      <p:ext uri="{BB962C8B-B14F-4D97-AF65-F5344CB8AC3E}">
        <p14:creationId xmlns:p14="http://schemas.microsoft.com/office/powerpoint/2010/main" val="1386367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43EDACF-C18E-4B8C-966B-2D9D7C737673}"/>
              </a:ext>
            </a:extLst>
          </p:cNvPr>
          <p:cNvGrpSpPr/>
          <p:nvPr/>
        </p:nvGrpSpPr>
        <p:grpSpPr>
          <a:xfrm>
            <a:off x="355146" y="198517"/>
            <a:ext cx="8433707" cy="4183053"/>
            <a:chOff x="253092" y="272475"/>
            <a:chExt cx="8433707" cy="4183053"/>
          </a:xfrm>
        </p:grpSpPr>
        <p:sp>
          <p:nvSpPr>
            <p:cNvPr id="5" name="TextBox 4">
              <a:extLst>
                <a:ext uri="{FF2B5EF4-FFF2-40B4-BE49-F238E27FC236}">
                  <a16:creationId xmlns:a16="http://schemas.microsoft.com/office/drawing/2014/main" id="{917F66D0-768E-4465-94A7-E4467CDA68A5}"/>
                </a:ext>
              </a:extLst>
            </p:cNvPr>
            <p:cNvSpPr txBox="1"/>
            <p:nvPr/>
          </p:nvSpPr>
          <p:spPr>
            <a:xfrm>
              <a:off x="253092" y="272475"/>
              <a:ext cx="8433707" cy="1750416"/>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Main function</a:t>
              </a:r>
              <a:endParaRPr lang="en-US" sz="20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  If user chooses option 5:</a:t>
              </a:r>
            </a:p>
            <a:p>
              <a:pPr>
                <a:lnSpc>
                  <a:spcPct val="150000"/>
                </a:lnSpc>
              </a:pPr>
              <a:r>
                <a:rPr lang="en-US" sz="1800" dirty="0">
                  <a:latin typeface="Times New Roman" panose="02020603050405020304" pitchFamily="18" charset="0"/>
                  <a:cs typeface="Times New Roman" panose="02020603050405020304" pitchFamily="18" charset="0"/>
                </a:rPr>
                <a:t>    ○  Take employee number of records to be deleted as input, from the user</a:t>
              </a:r>
            </a:p>
            <a:p>
              <a:pPr>
                <a:lnSpc>
                  <a:spcPct val="150000"/>
                </a:lnSpc>
              </a:pPr>
              <a:r>
                <a:rPr lang="en-US" sz="1800" dirty="0">
                  <a:latin typeface="Times New Roman" panose="02020603050405020304" pitchFamily="18" charset="0"/>
                  <a:cs typeface="Times New Roman" panose="02020603050405020304" pitchFamily="18" charset="0"/>
                </a:rPr>
                <a:t>    ○  Call the function ‘</a:t>
              </a:r>
              <a:r>
                <a:rPr lang="en-US" sz="1800" dirty="0" err="1">
                  <a:latin typeface="Times New Roman" panose="02020603050405020304" pitchFamily="18" charset="0"/>
                  <a:cs typeface="Times New Roman" panose="02020603050405020304" pitchFamily="18" charset="0"/>
                </a:rPr>
                <a:t>deleteNode</a:t>
              </a:r>
              <a:r>
                <a:rPr lang="en-US" sz="1800" dirty="0">
                  <a:latin typeface="Times New Roman" panose="02020603050405020304" pitchFamily="18" charset="0"/>
                  <a:cs typeface="Times New Roman" panose="02020603050405020304" pitchFamily="18" charset="0"/>
                </a:rPr>
                <a:t>’ for deleting records from the list</a:t>
              </a:r>
            </a:p>
          </p:txBody>
        </p:sp>
        <p:sp>
          <p:nvSpPr>
            <p:cNvPr id="6" name="TextBox 5">
              <a:extLst>
                <a:ext uri="{FF2B5EF4-FFF2-40B4-BE49-F238E27FC236}">
                  <a16:creationId xmlns:a16="http://schemas.microsoft.com/office/drawing/2014/main" id="{8EFE4518-9ACA-40CB-AEC3-F66D45C21F92}"/>
                </a:ext>
              </a:extLst>
            </p:cNvPr>
            <p:cNvSpPr txBox="1"/>
            <p:nvPr/>
          </p:nvSpPr>
          <p:spPr>
            <a:xfrm>
              <a:off x="253092" y="1927374"/>
              <a:ext cx="8433707" cy="1288751"/>
            </a:xfrm>
            <a:prstGeom prst="rect">
              <a:avLst/>
            </a:prstGeom>
            <a:noFill/>
          </p:spPr>
          <p:txBody>
            <a:bodyPr wrap="square">
              <a:spAutoFit/>
            </a:bodyPr>
            <a:lstStyle/>
            <a:p>
              <a:pPr>
                <a:lnSpc>
                  <a:spcPct val="150000"/>
                </a:lnSpc>
              </a:pPr>
              <a:r>
                <a:rPr lang="en-US" sz="1800" dirty="0">
                  <a:latin typeface="Times New Roman" panose="02020603050405020304" pitchFamily="18" charset="0"/>
                  <a:cs typeface="Times New Roman" panose="02020603050405020304" pitchFamily="18" charset="0"/>
                </a:rPr>
                <a:t>●  If user chooses option 6:</a:t>
              </a:r>
            </a:p>
            <a:p>
              <a:pPr>
                <a:lnSpc>
                  <a:spcPct val="150000"/>
                </a:lnSpc>
              </a:pPr>
              <a:r>
                <a:rPr lang="en-US" sz="1800" dirty="0">
                  <a:latin typeface="Times New Roman" panose="02020603050405020304" pitchFamily="18" charset="0"/>
                  <a:cs typeface="Times New Roman" panose="02020603050405020304" pitchFamily="18" charset="0"/>
                </a:rPr>
                <a:t>    ○  Take employee number of records to be insert,</a:t>
              </a:r>
            </a:p>
            <a:p>
              <a:pPr>
                <a:lnSpc>
                  <a:spcPct val="150000"/>
                </a:lnSpc>
              </a:pPr>
              <a:r>
                <a:rPr lang="en-US" sz="1800" dirty="0">
                  <a:latin typeface="Times New Roman" panose="02020603050405020304" pitchFamily="18" charset="0"/>
                  <a:cs typeface="Times New Roman" panose="02020603050405020304" pitchFamily="18" charset="0"/>
                </a:rPr>
                <a:t>    ○  Call the function ‘</a:t>
              </a:r>
              <a:r>
                <a:rPr lang="en-US" sz="1800" dirty="0" err="1">
                  <a:latin typeface="Times New Roman" panose="02020603050405020304" pitchFamily="18" charset="0"/>
                  <a:cs typeface="Times New Roman" panose="02020603050405020304" pitchFamily="18" charset="0"/>
                </a:rPr>
                <a:t>SortAsc</a:t>
              </a:r>
              <a:r>
                <a:rPr lang="en-US" sz="1800" dirty="0">
                  <a:latin typeface="Times New Roman" panose="02020603050405020304" pitchFamily="18" charset="0"/>
                  <a:cs typeface="Times New Roman" panose="02020603050405020304" pitchFamily="18" charset="0"/>
                </a:rPr>
                <a:t>’ for sorting records from the list</a:t>
              </a:r>
            </a:p>
          </p:txBody>
        </p:sp>
        <p:sp>
          <p:nvSpPr>
            <p:cNvPr id="7" name="TextBox 6">
              <a:extLst>
                <a:ext uri="{FF2B5EF4-FFF2-40B4-BE49-F238E27FC236}">
                  <a16:creationId xmlns:a16="http://schemas.microsoft.com/office/drawing/2014/main" id="{CC4A991A-A911-4EC7-A8CD-C17C6691BEE0}"/>
                </a:ext>
              </a:extLst>
            </p:cNvPr>
            <p:cNvSpPr txBox="1"/>
            <p:nvPr/>
          </p:nvSpPr>
          <p:spPr>
            <a:xfrm>
              <a:off x="253092" y="3166777"/>
              <a:ext cx="8433707" cy="1288751"/>
            </a:xfrm>
            <a:prstGeom prst="rect">
              <a:avLst/>
            </a:prstGeom>
            <a:noFill/>
          </p:spPr>
          <p:txBody>
            <a:bodyPr wrap="square">
              <a:spAutoFit/>
            </a:bodyPr>
            <a:lstStyle/>
            <a:p>
              <a:pPr>
                <a:lnSpc>
                  <a:spcPct val="150000"/>
                </a:lnSpc>
              </a:pPr>
              <a:r>
                <a:rPr lang="en-US" sz="1800" dirty="0">
                  <a:latin typeface="Times New Roman" panose="02020603050405020304" pitchFamily="18" charset="0"/>
                  <a:cs typeface="Times New Roman" panose="02020603050405020304" pitchFamily="18" charset="0"/>
                </a:rPr>
                <a:t>●  If user chooses option 7:</a:t>
              </a:r>
            </a:p>
            <a:p>
              <a:pPr>
                <a:lnSpc>
                  <a:spcPct val="150000"/>
                </a:lnSpc>
              </a:pPr>
              <a:r>
                <a:rPr lang="en-US" sz="1800" dirty="0">
                  <a:latin typeface="Times New Roman" panose="02020603050405020304" pitchFamily="18" charset="0"/>
                  <a:cs typeface="Times New Roman" panose="02020603050405020304" pitchFamily="18" charset="0"/>
                </a:rPr>
                <a:t>    ○  Take employee number of records to be insert as input, </a:t>
              </a:r>
            </a:p>
            <a:p>
              <a:pPr>
                <a:lnSpc>
                  <a:spcPct val="150000"/>
                </a:lnSpc>
              </a:pPr>
              <a:r>
                <a:rPr lang="en-US" sz="1800" dirty="0">
                  <a:latin typeface="Times New Roman" panose="02020603050405020304" pitchFamily="18" charset="0"/>
                  <a:cs typeface="Times New Roman" panose="02020603050405020304" pitchFamily="18" charset="0"/>
                </a:rPr>
                <a:t>    ○  Call the function ‘</a:t>
              </a:r>
              <a:r>
                <a:rPr lang="en-US" sz="1800" dirty="0" err="1">
                  <a:latin typeface="Times New Roman" panose="02020603050405020304" pitchFamily="18" charset="0"/>
                  <a:cs typeface="Times New Roman" panose="02020603050405020304" pitchFamily="18" charset="0"/>
                </a:rPr>
                <a:t>SortAsc</a:t>
              </a:r>
              <a:r>
                <a:rPr lang="en-US" sz="1800" dirty="0">
                  <a:latin typeface="Times New Roman" panose="02020603050405020304" pitchFamily="18" charset="0"/>
                  <a:cs typeface="Times New Roman" panose="02020603050405020304" pitchFamily="18" charset="0"/>
                </a:rPr>
                <a:t>’ for sorting records from the list</a:t>
              </a:r>
            </a:p>
          </p:txBody>
        </p:sp>
      </p:grpSp>
    </p:spTree>
    <p:extLst>
      <p:ext uri="{BB962C8B-B14F-4D97-AF65-F5344CB8AC3E}">
        <p14:creationId xmlns:p14="http://schemas.microsoft.com/office/powerpoint/2010/main" val="1840057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9178A16-DD80-4BB5-8D79-B14AFDFA360D}"/>
              </a:ext>
            </a:extLst>
          </p:cNvPr>
          <p:cNvSpPr txBox="1"/>
          <p:nvPr/>
        </p:nvSpPr>
        <p:spPr>
          <a:xfrm>
            <a:off x="355146" y="0"/>
            <a:ext cx="8433707" cy="2165914"/>
          </a:xfrm>
          <a:prstGeom prst="rect">
            <a:avLst/>
          </a:prstGeom>
          <a:noFill/>
        </p:spPr>
        <p:txBody>
          <a:bodyPr wrap="square">
            <a:spAutoFit/>
          </a:bodyPr>
          <a:lstStyle/>
          <a:p>
            <a:pPr>
              <a:lnSpc>
                <a:spcPct val="150000"/>
              </a:lnSpc>
            </a:pPr>
            <a:r>
              <a:rPr lang="en-US" sz="2000" b="1" dirty="0">
                <a:latin typeface="Times New Roman" panose="02020603050405020304" pitchFamily="18" charset="0"/>
                <a:cs typeface="Times New Roman" panose="02020603050405020304" pitchFamily="18" charset="0"/>
              </a:rPr>
              <a:t>Main function</a:t>
            </a:r>
            <a:endParaRPr lang="en-US" sz="1800" dirty="0">
              <a:latin typeface="Times New Roman" panose="02020603050405020304" pitchFamily="18" charset="0"/>
              <a:cs typeface="Times New Roman" panose="02020603050405020304" pitchFamily="18" charset="0"/>
            </a:endParaRPr>
          </a:p>
          <a:p>
            <a:pPr>
              <a:lnSpc>
                <a:spcPct val="150000"/>
              </a:lnSpc>
            </a:pPr>
            <a:r>
              <a:rPr lang="en-US" sz="1800" dirty="0">
                <a:latin typeface="Times New Roman" panose="02020603050405020304" pitchFamily="18" charset="0"/>
                <a:cs typeface="Times New Roman" panose="02020603050405020304" pitchFamily="18" charset="0"/>
              </a:rPr>
              <a:t>●  If user chooses option 8:</a:t>
            </a:r>
          </a:p>
          <a:p>
            <a:pPr>
              <a:lnSpc>
                <a:spcPct val="150000"/>
              </a:lnSpc>
            </a:pPr>
            <a:r>
              <a:rPr lang="en-US" sz="1800" dirty="0">
                <a:latin typeface="Times New Roman" panose="02020603050405020304" pitchFamily="18" charset="0"/>
                <a:cs typeface="Times New Roman" panose="02020603050405020304" pitchFamily="18" charset="0"/>
              </a:rPr>
              <a:t>    ○  Exit the program </a:t>
            </a:r>
          </a:p>
          <a:p>
            <a:pPr>
              <a:lnSpc>
                <a:spcPct val="150000"/>
              </a:lnSpc>
            </a:pPr>
            <a:r>
              <a:rPr lang="en-US" sz="1800" dirty="0">
                <a:latin typeface="Times New Roman" panose="02020603050405020304" pitchFamily="18" charset="0"/>
                <a:cs typeface="Times New Roman" panose="02020603050405020304" pitchFamily="18" charset="0"/>
              </a:rPr>
              <a:t>    ○  If the user choose any other option , print “Invalid option .Please try again. </a:t>
            </a:r>
          </a:p>
          <a:p>
            <a:pPr>
              <a:lnSpc>
                <a:spcPct val="150000"/>
              </a:lnSpc>
            </a:pPr>
            <a:r>
              <a:rPr lang="en-US" sz="1800" dirty="0">
                <a:latin typeface="Times New Roman" panose="02020603050405020304" pitchFamily="18" charset="0"/>
                <a:cs typeface="Times New Roman" panose="02020603050405020304" pitchFamily="18" charset="0"/>
              </a:rPr>
              <a:t>    ○  Stop </a:t>
            </a:r>
          </a:p>
        </p:txBody>
      </p:sp>
      <p:pic>
        <p:nvPicPr>
          <p:cNvPr id="4" name="Image 20" descr="Diagram  Description automatically generated">
            <a:extLst>
              <a:ext uri="{FF2B5EF4-FFF2-40B4-BE49-F238E27FC236}">
                <a16:creationId xmlns:a16="http://schemas.microsoft.com/office/drawing/2014/main" id="{B1200583-0D1C-4649-8FAC-56109DAA66C7}"/>
              </a:ext>
            </a:extLst>
          </p:cNvPr>
          <p:cNvPicPr/>
          <p:nvPr/>
        </p:nvPicPr>
        <p:blipFill>
          <a:blip r:embed="rId2" cstate="print"/>
          <a:stretch>
            <a:fillRect/>
          </a:stretch>
        </p:blipFill>
        <p:spPr>
          <a:xfrm>
            <a:off x="2916531" y="2165914"/>
            <a:ext cx="3310935" cy="2428559"/>
          </a:xfrm>
          <a:prstGeom prst="rect">
            <a:avLst/>
          </a:prstGeom>
        </p:spPr>
      </p:pic>
    </p:spTree>
    <p:extLst>
      <p:ext uri="{BB962C8B-B14F-4D97-AF65-F5344CB8AC3E}">
        <p14:creationId xmlns:p14="http://schemas.microsoft.com/office/powerpoint/2010/main" val="996807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12;p17">
            <a:extLst>
              <a:ext uri="{FF2B5EF4-FFF2-40B4-BE49-F238E27FC236}">
                <a16:creationId xmlns:a16="http://schemas.microsoft.com/office/drawing/2014/main" id="{C4F4A645-9F06-4B41-BDFC-5506E1C4265A}"/>
              </a:ext>
            </a:extLst>
          </p:cNvPr>
          <p:cNvGrpSpPr/>
          <p:nvPr/>
        </p:nvGrpSpPr>
        <p:grpSpPr>
          <a:xfrm>
            <a:off x="134721" y="132168"/>
            <a:ext cx="2949717" cy="665100"/>
            <a:chOff x="5297271" y="4059189"/>
            <a:chExt cx="2949717" cy="665100"/>
          </a:xfrm>
        </p:grpSpPr>
        <p:sp>
          <p:nvSpPr>
            <p:cNvPr id="4" name="Google Shape;113;p17">
              <a:extLst>
                <a:ext uri="{FF2B5EF4-FFF2-40B4-BE49-F238E27FC236}">
                  <a16:creationId xmlns:a16="http://schemas.microsoft.com/office/drawing/2014/main" id="{8974B6A7-AFFE-4392-BFEB-BAE760104C1F}"/>
                </a:ext>
              </a:extLst>
            </p:cNvPr>
            <p:cNvSpPr txBox="1"/>
            <p:nvPr/>
          </p:nvSpPr>
          <p:spPr>
            <a:xfrm>
              <a:off x="5522688" y="4250901"/>
              <a:ext cx="27243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Source code using C\C++</a:t>
              </a:r>
              <a:endParaRPr sz="1800" b="1" dirty="0">
                <a:solidFill>
                  <a:schemeClr val="dk1"/>
                </a:solidFill>
                <a:latin typeface="Fira Sans Extra Condensed"/>
                <a:ea typeface="Fira Sans Extra Condensed"/>
                <a:cs typeface="Fira Sans Extra Condensed"/>
                <a:sym typeface="Fira Sans Extra Condensed"/>
              </a:endParaRPr>
            </a:p>
          </p:txBody>
        </p:sp>
        <p:sp>
          <p:nvSpPr>
            <p:cNvPr id="5" name="Google Shape;107;p17">
              <a:extLst>
                <a:ext uri="{FF2B5EF4-FFF2-40B4-BE49-F238E27FC236}">
                  <a16:creationId xmlns:a16="http://schemas.microsoft.com/office/drawing/2014/main" id="{3CE4B580-377E-4D2E-A2DC-1702B5C20CA0}"/>
                </a:ext>
              </a:extLst>
            </p:cNvPr>
            <p:cNvSpPr/>
            <p:nvPr/>
          </p:nvSpPr>
          <p:spPr>
            <a:xfrm>
              <a:off x="5297271" y="4059189"/>
              <a:ext cx="665100" cy="665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grpSp>
      <p:pic>
        <p:nvPicPr>
          <p:cNvPr id="11" name="Picture 10">
            <a:extLst>
              <a:ext uri="{FF2B5EF4-FFF2-40B4-BE49-F238E27FC236}">
                <a16:creationId xmlns:a16="http://schemas.microsoft.com/office/drawing/2014/main" id="{D938EB13-CFE8-4948-A5AE-C76DCFA0D0C5}"/>
              </a:ext>
            </a:extLst>
          </p:cNvPr>
          <p:cNvPicPr>
            <a:picLocks noChangeAspect="1"/>
          </p:cNvPicPr>
          <p:nvPr/>
        </p:nvPicPr>
        <p:blipFill>
          <a:blip r:embed="rId2"/>
          <a:stretch>
            <a:fillRect/>
          </a:stretch>
        </p:blipFill>
        <p:spPr>
          <a:xfrm>
            <a:off x="799821" y="988980"/>
            <a:ext cx="2287974" cy="2581119"/>
          </a:xfrm>
          <a:prstGeom prst="rect">
            <a:avLst/>
          </a:prstGeom>
        </p:spPr>
      </p:pic>
      <p:pic>
        <p:nvPicPr>
          <p:cNvPr id="15" name="Picture 14">
            <a:extLst>
              <a:ext uri="{FF2B5EF4-FFF2-40B4-BE49-F238E27FC236}">
                <a16:creationId xmlns:a16="http://schemas.microsoft.com/office/drawing/2014/main" id="{9F7A016B-2F84-4148-93F7-9DEB235EE446}"/>
              </a:ext>
            </a:extLst>
          </p:cNvPr>
          <p:cNvPicPr>
            <a:picLocks noChangeAspect="1"/>
          </p:cNvPicPr>
          <p:nvPr/>
        </p:nvPicPr>
        <p:blipFill>
          <a:blip r:embed="rId3"/>
          <a:stretch>
            <a:fillRect/>
          </a:stretch>
        </p:blipFill>
        <p:spPr>
          <a:xfrm>
            <a:off x="3262026" y="1997522"/>
            <a:ext cx="5723478" cy="2730626"/>
          </a:xfrm>
          <a:prstGeom prst="rect">
            <a:avLst/>
          </a:prstGeom>
        </p:spPr>
      </p:pic>
    </p:spTree>
    <p:extLst>
      <p:ext uri="{BB962C8B-B14F-4D97-AF65-F5344CB8AC3E}">
        <p14:creationId xmlns:p14="http://schemas.microsoft.com/office/powerpoint/2010/main" val="322453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23953E-AEBB-47DC-9D8E-995ED91425C3}"/>
              </a:ext>
            </a:extLst>
          </p:cNvPr>
          <p:cNvPicPr>
            <a:picLocks noChangeAspect="1"/>
          </p:cNvPicPr>
          <p:nvPr/>
        </p:nvPicPr>
        <p:blipFill>
          <a:blip r:embed="rId2"/>
          <a:stretch>
            <a:fillRect/>
          </a:stretch>
        </p:blipFill>
        <p:spPr>
          <a:xfrm>
            <a:off x="616872" y="891886"/>
            <a:ext cx="6738990" cy="3576482"/>
          </a:xfrm>
          <a:prstGeom prst="rect">
            <a:avLst/>
          </a:prstGeom>
        </p:spPr>
      </p:pic>
      <p:grpSp>
        <p:nvGrpSpPr>
          <p:cNvPr id="5" name="Google Shape;112;p17">
            <a:extLst>
              <a:ext uri="{FF2B5EF4-FFF2-40B4-BE49-F238E27FC236}">
                <a16:creationId xmlns:a16="http://schemas.microsoft.com/office/drawing/2014/main" id="{E25C9B85-781D-4FE1-BFD9-DC52F33AE625}"/>
              </a:ext>
            </a:extLst>
          </p:cNvPr>
          <p:cNvGrpSpPr/>
          <p:nvPr/>
        </p:nvGrpSpPr>
        <p:grpSpPr>
          <a:xfrm>
            <a:off x="134721" y="132168"/>
            <a:ext cx="2949717" cy="665100"/>
            <a:chOff x="5297271" y="4059189"/>
            <a:chExt cx="2949717" cy="665100"/>
          </a:xfrm>
        </p:grpSpPr>
        <p:sp>
          <p:nvSpPr>
            <p:cNvPr id="6" name="Google Shape;113;p17">
              <a:extLst>
                <a:ext uri="{FF2B5EF4-FFF2-40B4-BE49-F238E27FC236}">
                  <a16:creationId xmlns:a16="http://schemas.microsoft.com/office/drawing/2014/main" id="{FF9FD27C-4804-498A-8D93-FBAD514DF34B}"/>
                </a:ext>
              </a:extLst>
            </p:cNvPr>
            <p:cNvSpPr txBox="1"/>
            <p:nvPr/>
          </p:nvSpPr>
          <p:spPr>
            <a:xfrm>
              <a:off x="5522688" y="4250901"/>
              <a:ext cx="27243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Source code using C\C++</a:t>
              </a:r>
              <a:endParaRPr sz="1800" b="1" dirty="0">
                <a:solidFill>
                  <a:schemeClr val="dk1"/>
                </a:solidFill>
                <a:latin typeface="Fira Sans Extra Condensed"/>
                <a:ea typeface="Fira Sans Extra Condensed"/>
                <a:cs typeface="Fira Sans Extra Condensed"/>
                <a:sym typeface="Fira Sans Extra Condensed"/>
              </a:endParaRPr>
            </a:p>
          </p:txBody>
        </p:sp>
        <p:sp>
          <p:nvSpPr>
            <p:cNvPr id="7" name="Google Shape;107;p17">
              <a:extLst>
                <a:ext uri="{FF2B5EF4-FFF2-40B4-BE49-F238E27FC236}">
                  <a16:creationId xmlns:a16="http://schemas.microsoft.com/office/drawing/2014/main" id="{74A81C54-57D6-4DFF-8F09-F762B97EC236}"/>
                </a:ext>
              </a:extLst>
            </p:cNvPr>
            <p:cNvSpPr/>
            <p:nvPr/>
          </p:nvSpPr>
          <p:spPr>
            <a:xfrm>
              <a:off x="5297271" y="4059189"/>
              <a:ext cx="665100" cy="665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grpSp>
    </p:spTree>
    <p:extLst>
      <p:ext uri="{BB962C8B-B14F-4D97-AF65-F5344CB8AC3E}">
        <p14:creationId xmlns:p14="http://schemas.microsoft.com/office/powerpoint/2010/main" val="1151178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112;p17">
            <a:extLst>
              <a:ext uri="{FF2B5EF4-FFF2-40B4-BE49-F238E27FC236}">
                <a16:creationId xmlns:a16="http://schemas.microsoft.com/office/drawing/2014/main" id="{F8D91083-CD21-4D25-BAD0-D702965AF6D9}"/>
              </a:ext>
            </a:extLst>
          </p:cNvPr>
          <p:cNvGrpSpPr/>
          <p:nvPr/>
        </p:nvGrpSpPr>
        <p:grpSpPr>
          <a:xfrm>
            <a:off x="134721" y="132168"/>
            <a:ext cx="2949717" cy="665100"/>
            <a:chOff x="5297271" y="4059189"/>
            <a:chExt cx="2949717" cy="665100"/>
          </a:xfrm>
        </p:grpSpPr>
        <p:sp>
          <p:nvSpPr>
            <p:cNvPr id="6" name="Google Shape;113;p17">
              <a:extLst>
                <a:ext uri="{FF2B5EF4-FFF2-40B4-BE49-F238E27FC236}">
                  <a16:creationId xmlns:a16="http://schemas.microsoft.com/office/drawing/2014/main" id="{BEB99789-7A5B-4020-8C21-A55A085419F9}"/>
                </a:ext>
              </a:extLst>
            </p:cNvPr>
            <p:cNvSpPr txBox="1"/>
            <p:nvPr/>
          </p:nvSpPr>
          <p:spPr>
            <a:xfrm>
              <a:off x="5522688" y="4250901"/>
              <a:ext cx="27243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Source code using C\C++</a:t>
              </a:r>
              <a:endParaRPr sz="1800" b="1" dirty="0">
                <a:solidFill>
                  <a:schemeClr val="dk1"/>
                </a:solidFill>
                <a:latin typeface="Fira Sans Extra Condensed"/>
                <a:ea typeface="Fira Sans Extra Condensed"/>
                <a:cs typeface="Fira Sans Extra Condensed"/>
                <a:sym typeface="Fira Sans Extra Condensed"/>
              </a:endParaRPr>
            </a:p>
          </p:txBody>
        </p:sp>
        <p:sp>
          <p:nvSpPr>
            <p:cNvPr id="7" name="Google Shape;107;p17">
              <a:extLst>
                <a:ext uri="{FF2B5EF4-FFF2-40B4-BE49-F238E27FC236}">
                  <a16:creationId xmlns:a16="http://schemas.microsoft.com/office/drawing/2014/main" id="{9B43BE6C-97C8-4C97-AD36-BAF742DCC2D2}"/>
                </a:ext>
              </a:extLst>
            </p:cNvPr>
            <p:cNvSpPr/>
            <p:nvPr/>
          </p:nvSpPr>
          <p:spPr>
            <a:xfrm>
              <a:off x="5297271" y="4059189"/>
              <a:ext cx="665100" cy="665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grpSp>
      <p:pic>
        <p:nvPicPr>
          <p:cNvPr id="4" name="Picture 3">
            <a:extLst>
              <a:ext uri="{FF2B5EF4-FFF2-40B4-BE49-F238E27FC236}">
                <a16:creationId xmlns:a16="http://schemas.microsoft.com/office/drawing/2014/main" id="{543000DF-5CD6-4857-B468-0B647FDC5435}"/>
              </a:ext>
            </a:extLst>
          </p:cNvPr>
          <p:cNvPicPr>
            <a:picLocks noChangeAspect="1"/>
          </p:cNvPicPr>
          <p:nvPr/>
        </p:nvPicPr>
        <p:blipFill>
          <a:blip r:embed="rId2"/>
          <a:stretch>
            <a:fillRect/>
          </a:stretch>
        </p:blipFill>
        <p:spPr>
          <a:xfrm>
            <a:off x="1663869" y="797268"/>
            <a:ext cx="5816261" cy="4069417"/>
          </a:xfrm>
          <a:prstGeom prst="rect">
            <a:avLst/>
          </a:prstGeom>
        </p:spPr>
      </p:pic>
    </p:spTree>
    <p:extLst>
      <p:ext uri="{BB962C8B-B14F-4D97-AF65-F5344CB8AC3E}">
        <p14:creationId xmlns:p14="http://schemas.microsoft.com/office/powerpoint/2010/main" val="3291993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5F77307-5B66-487D-8C56-C7CBC2850B69}"/>
              </a:ext>
            </a:extLst>
          </p:cNvPr>
          <p:cNvPicPr>
            <a:picLocks noChangeAspect="1"/>
          </p:cNvPicPr>
          <p:nvPr/>
        </p:nvPicPr>
        <p:blipFill>
          <a:blip r:embed="rId2"/>
          <a:stretch>
            <a:fillRect/>
          </a:stretch>
        </p:blipFill>
        <p:spPr>
          <a:xfrm>
            <a:off x="799821" y="954334"/>
            <a:ext cx="3681984" cy="2977694"/>
          </a:xfrm>
          <a:prstGeom prst="rect">
            <a:avLst/>
          </a:prstGeom>
        </p:spPr>
      </p:pic>
      <p:grpSp>
        <p:nvGrpSpPr>
          <p:cNvPr id="5" name="Google Shape;112;p17">
            <a:extLst>
              <a:ext uri="{FF2B5EF4-FFF2-40B4-BE49-F238E27FC236}">
                <a16:creationId xmlns:a16="http://schemas.microsoft.com/office/drawing/2014/main" id="{C4631295-833B-4890-9810-2BD2C3A773FD}"/>
              </a:ext>
            </a:extLst>
          </p:cNvPr>
          <p:cNvGrpSpPr/>
          <p:nvPr/>
        </p:nvGrpSpPr>
        <p:grpSpPr>
          <a:xfrm>
            <a:off x="134721" y="132168"/>
            <a:ext cx="2949717" cy="665100"/>
            <a:chOff x="5297271" y="4059189"/>
            <a:chExt cx="2949717" cy="665100"/>
          </a:xfrm>
        </p:grpSpPr>
        <p:sp>
          <p:nvSpPr>
            <p:cNvPr id="6" name="Google Shape;113;p17">
              <a:extLst>
                <a:ext uri="{FF2B5EF4-FFF2-40B4-BE49-F238E27FC236}">
                  <a16:creationId xmlns:a16="http://schemas.microsoft.com/office/drawing/2014/main" id="{3F932563-E1ED-4B89-BB80-B761FC77B208}"/>
                </a:ext>
              </a:extLst>
            </p:cNvPr>
            <p:cNvSpPr txBox="1"/>
            <p:nvPr/>
          </p:nvSpPr>
          <p:spPr>
            <a:xfrm>
              <a:off x="5522688" y="4250901"/>
              <a:ext cx="27243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Source code using C\C++</a:t>
              </a:r>
              <a:endParaRPr sz="1800" b="1" dirty="0">
                <a:solidFill>
                  <a:schemeClr val="dk1"/>
                </a:solidFill>
                <a:latin typeface="Fira Sans Extra Condensed"/>
                <a:ea typeface="Fira Sans Extra Condensed"/>
                <a:cs typeface="Fira Sans Extra Condensed"/>
                <a:sym typeface="Fira Sans Extra Condensed"/>
              </a:endParaRPr>
            </a:p>
          </p:txBody>
        </p:sp>
        <p:sp>
          <p:nvSpPr>
            <p:cNvPr id="7" name="Google Shape;107;p17">
              <a:extLst>
                <a:ext uri="{FF2B5EF4-FFF2-40B4-BE49-F238E27FC236}">
                  <a16:creationId xmlns:a16="http://schemas.microsoft.com/office/drawing/2014/main" id="{B00C1845-DC23-48E5-AFA9-05042B394B2D}"/>
                </a:ext>
              </a:extLst>
            </p:cNvPr>
            <p:cNvSpPr/>
            <p:nvPr/>
          </p:nvSpPr>
          <p:spPr>
            <a:xfrm>
              <a:off x="5297271" y="4059189"/>
              <a:ext cx="665100" cy="665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grpSp>
      <p:pic>
        <p:nvPicPr>
          <p:cNvPr id="3" name="Picture 2">
            <a:extLst>
              <a:ext uri="{FF2B5EF4-FFF2-40B4-BE49-F238E27FC236}">
                <a16:creationId xmlns:a16="http://schemas.microsoft.com/office/drawing/2014/main" id="{2BD2ECFA-D55B-4B6B-8EFB-FCE8C976E1B0}"/>
              </a:ext>
            </a:extLst>
          </p:cNvPr>
          <p:cNvPicPr>
            <a:picLocks noChangeAspect="1"/>
          </p:cNvPicPr>
          <p:nvPr/>
        </p:nvPicPr>
        <p:blipFill>
          <a:blip r:embed="rId3"/>
          <a:stretch>
            <a:fillRect/>
          </a:stretch>
        </p:blipFill>
        <p:spPr>
          <a:xfrm>
            <a:off x="4481805" y="1344586"/>
            <a:ext cx="4517901" cy="2587442"/>
          </a:xfrm>
          <a:prstGeom prst="rect">
            <a:avLst/>
          </a:prstGeom>
        </p:spPr>
      </p:pic>
    </p:spTree>
    <p:extLst>
      <p:ext uri="{BB962C8B-B14F-4D97-AF65-F5344CB8AC3E}">
        <p14:creationId xmlns:p14="http://schemas.microsoft.com/office/powerpoint/2010/main" val="11768871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12;p17">
            <a:extLst>
              <a:ext uri="{FF2B5EF4-FFF2-40B4-BE49-F238E27FC236}">
                <a16:creationId xmlns:a16="http://schemas.microsoft.com/office/drawing/2014/main" id="{45FCE9AF-0265-4EF8-B59D-A7DAF4901971}"/>
              </a:ext>
            </a:extLst>
          </p:cNvPr>
          <p:cNvGrpSpPr/>
          <p:nvPr/>
        </p:nvGrpSpPr>
        <p:grpSpPr>
          <a:xfrm>
            <a:off x="134721" y="132168"/>
            <a:ext cx="2949717" cy="665100"/>
            <a:chOff x="5297271" y="4059189"/>
            <a:chExt cx="2949717" cy="665100"/>
          </a:xfrm>
        </p:grpSpPr>
        <p:sp>
          <p:nvSpPr>
            <p:cNvPr id="5" name="Google Shape;113;p17">
              <a:extLst>
                <a:ext uri="{FF2B5EF4-FFF2-40B4-BE49-F238E27FC236}">
                  <a16:creationId xmlns:a16="http://schemas.microsoft.com/office/drawing/2014/main" id="{8A935707-C2B4-4005-8DBB-B00A7C0F2401}"/>
                </a:ext>
              </a:extLst>
            </p:cNvPr>
            <p:cNvSpPr txBox="1"/>
            <p:nvPr/>
          </p:nvSpPr>
          <p:spPr>
            <a:xfrm>
              <a:off x="5522688" y="4250901"/>
              <a:ext cx="27243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Source code using C\C++</a:t>
              </a:r>
              <a:endParaRPr sz="1800" b="1" dirty="0">
                <a:solidFill>
                  <a:schemeClr val="dk1"/>
                </a:solidFill>
                <a:latin typeface="Fira Sans Extra Condensed"/>
                <a:ea typeface="Fira Sans Extra Condensed"/>
                <a:cs typeface="Fira Sans Extra Condensed"/>
                <a:sym typeface="Fira Sans Extra Condensed"/>
              </a:endParaRPr>
            </a:p>
          </p:txBody>
        </p:sp>
        <p:sp>
          <p:nvSpPr>
            <p:cNvPr id="7" name="Google Shape;107;p17">
              <a:extLst>
                <a:ext uri="{FF2B5EF4-FFF2-40B4-BE49-F238E27FC236}">
                  <a16:creationId xmlns:a16="http://schemas.microsoft.com/office/drawing/2014/main" id="{5E7CDB72-9EEF-4E16-9AC4-C17986C23F80}"/>
                </a:ext>
              </a:extLst>
            </p:cNvPr>
            <p:cNvSpPr/>
            <p:nvPr/>
          </p:nvSpPr>
          <p:spPr>
            <a:xfrm>
              <a:off x="5297271" y="4059189"/>
              <a:ext cx="665100" cy="665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grpSp>
      <p:pic>
        <p:nvPicPr>
          <p:cNvPr id="12" name="Picture 11">
            <a:extLst>
              <a:ext uri="{FF2B5EF4-FFF2-40B4-BE49-F238E27FC236}">
                <a16:creationId xmlns:a16="http://schemas.microsoft.com/office/drawing/2014/main" id="{0E9BB42E-7F56-4CEF-A12C-E27F9D5CC3D7}"/>
              </a:ext>
            </a:extLst>
          </p:cNvPr>
          <p:cNvPicPr>
            <a:picLocks noChangeAspect="1"/>
          </p:cNvPicPr>
          <p:nvPr/>
        </p:nvPicPr>
        <p:blipFill>
          <a:blip r:embed="rId2"/>
          <a:stretch>
            <a:fillRect/>
          </a:stretch>
        </p:blipFill>
        <p:spPr>
          <a:xfrm>
            <a:off x="799821" y="968187"/>
            <a:ext cx="3785767" cy="3583641"/>
          </a:xfrm>
          <a:prstGeom prst="rect">
            <a:avLst/>
          </a:prstGeom>
        </p:spPr>
      </p:pic>
      <p:pic>
        <p:nvPicPr>
          <p:cNvPr id="13" name="Picture 12">
            <a:extLst>
              <a:ext uri="{FF2B5EF4-FFF2-40B4-BE49-F238E27FC236}">
                <a16:creationId xmlns:a16="http://schemas.microsoft.com/office/drawing/2014/main" id="{0A110FF0-31F6-421F-ACD0-C43E6C6AF0FA}"/>
              </a:ext>
            </a:extLst>
          </p:cNvPr>
          <p:cNvPicPr>
            <a:picLocks noChangeAspect="1"/>
          </p:cNvPicPr>
          <p:nvPr/>
        </p:nvPicPr>
        <p:blipFill>
          <a:blip r:embed="rId2"/>
          <a:stretch>
            <a:fillRect/>
          </a:stretch>
        </p:blipFill>
        <p:spPr>
          <a:xfrm>
            <a:off x="4938449" y="968187"/>
            <a:ext cx="3785767" cy="3583641"/>
          </a:xfrm>
          <a:prstGeom prst="rect">
            <a:avLst/>
          </a:prstGeom>
        </p:spPr>
      </p:pic>
    </p:spTree>
    <p:extLst>
      <p:ext uri="{BB962C8B-B14F-4D97-AF65-F5344CB8AC3E}">
        <p14:creationId xmlns:p14="http://schemas.microsoft.com/office/powerpoint/2010/main" val="4085392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6"/>
          <p:cNvSpPr txBox="1">
            <a:spLocks noGrp="1"/>
          </p:cNvSpPr>
          <p:nvPr>
            <p:ph type="ctrTitle"/>
          </p:nvPr>
        </p:nvSpPr>
        <p:spPr>
          <a:xfrm>
            <a:off x="3695484" y="1948352"/>
            <a:ext cx="5733900" cy="1610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Employee Management</a:t>
            </a:r>
            <a:endParaRPr dirty="0"/>
          </a:p>
          <a:p>
            <a:pPr marL="1371600" lvl="0" indent="457200" algn="l" rtl="0">
              <a:spcBef>
                <a:spcPts val="0"/>
              </a:spcBef>
              <a:spcAft>
                <a:spcPts val="0"/>
              </a:spcAft>
              <a:buNone/>
            </a:pPr>
            <a:r>
              <a:rPr lang="en" dirty="0"/>
              <a:t>System</a:t>
            </a:r>
            <a:endParaRPr dirty="0"/>
          </a:p>
        </p:txBody>
      </p:sp>
      <p:grpSp>
        <p:nvGrpSpPr>
          <p:cNvPr id="62" name="Google Shape;62;p16"/>
          <p:cNvGrpSpPr/>
          <p:nvPr/>
        </p:nvGrpSpPr>
        <p:grpSpPr>
          <a:xfrm>
            <a:off x="457470" y="872198"/>
            <a:ext cx="3143745" cy="3207980"/>
            <a:chOff x="612111" y="845303"/>
            <a:chExt cx="3143745" cy="3207980"/>
          </a:xfrm>
        </p:grpSpPr>
        <p:grpSp>
          <p:nvGrpSpPr>
            <p:cNvPr id="63" name="Google Shape;63;p16"/>
            <p:cNvGrpSpPr/>
            <p:nvPr/>
          </p:nvGrpSpPr>
          <p:grpSpPr>
            <a:xfrm>
              <a:off x="1851434" y="845303"/>
              <a:ext cx="1714838" cy="2059000"/>
              <a:chOff x="1851434" y="845303"/>
              <a:chExt cx="1714838" cy="2059000"/>
            </a:xfrm>
          </p:grpSpPr>
          <p:sp>
            <p:nvSpPr>
              <p:cNvPr id="64" name="Google Shape;64;p16"/>
              <p:cNvSpPr/>
              <p:nvPr/>
            </p:nvSpPr>
            <p:spPr>
              <a:xfrm>
                <a:off x="2188425" y="968750"/>
                <a:ext cx="1317250" cy="1623900"/>
              </a:xfrm>
              <a:custGeom>
                <a:avLst/>
                <a:gdLst/>
                <a:ahLst/>
                <a:cxnLst/>
                <a:rect l="l" t="t" r="r" b="b"/>
                <a:pathLst>
                  <a:path w="52690" h="64956" extrusionOk="0">
                    <a:moveTo>
                      <a:pt x="0" y="64956"/>
                    </a:moveTo>
                    <a:lnTo>
                      <a:pt x="31502" y="0"/>
                    </a:lnTo>
                    <a:lnTo>
                      <a:pt x="52690" y="15891"/>
                    </a:lnTo>
                    <a:close/>
                  </a:path>
                </a:pathLst>
              </a:custGeom>
              <a:solidFill>
                <a:srgbClr val="E38075">
                  <a:alpha val="12549"/>
                </a:srgbClr>
              </a:solidFill>
              <a:ln>
                <a:noFill/>
              </a:ln>
            </p:spPr>
          </p:sp>
          <p:sp>
            <p:nvSpPr>
              <p:cNvPr id="65" name="Google Shape;65;p16"/>
              <p:cNvSpPr/>
              <p:nvPr/>
            </p:nvSpPr>
            <p:spPr>
              <a:xfrm>
                <a:off x="1851434" y="2239203"/>
                <a:ext cx="665100" cy="665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6"/>
              <p:cNvSpPr/>
              <p:nvPr/>
            </p:nvSpPr>
            <p:spPr>
              <a:xfrm>
                <a:off x="2901171" y="845303"/>
                <a:ext cx="665100" cy="6651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16"/>
            <p:cNvSpPr/>
            <p:nvPr/>
          </p:nvSpPr>
          <p:spPr>
            <a:xfrm>
              <a:off x="1851434" y="1090224"/>
              <a:ext cx="665100" cy="665100"/>
            </a:xfrm>
            <a:prstGeom prst="ellipse">
              <a:avLst/>
            </a:prstGeom>
            <a:solidFill>
              <a:srgbClr val="66A1CA">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6"/>
            <p:cNvSpPr/>
            <p:nvPr/>
          </p:nvSpPr>
          <p:spPr>
            <a:xfrm>
              <a:off x="2051947" y="1264559"/>
              <a:ext cx="264191" cy="316546"/>
            </a:xfrm>
            <a:custGeom>
              <a:avLst/>
              <a:gdLst/>
              <a:ahLst/>
              <a:cxnLst/>
              <a:rect l="l" t="t" r="r" b="b"/>
              <a:pathLst>
                <a:path w="3597" h="4311" extrusionOk="0">
                  <a:moveTo>
                    <a:pt x="1810" y="0"/>
                  </a:moveTo>
                  <a:cubicBezTo>
                    <a:pt x="524" y="0"/>
                    <a:pt x="334" y="1834"/>
                    <a:pt x="1596" y="2096"/>
                  </a:cubicBezTo>
                  <a:cubicBezTo>
                    <a:pt x="715" y="2096"/>
                    <a:pt x="0" y="2810"/>
                    <a:pt x="0" y="3692"/>
                  </a:cubicBezTo>
                  <a:lnTo>
                    <a:pt x="0" y="4001"/>
                  </a:lnTo>
                  <a:cubicBezTo>
                    <a:pt x="0" y="4168"/>
                    <a:pt x="120" y="4311"/>
                    <a:pt x="286" y="4311"/>
                  </a:cubicBezTo>
                  <a:lnTo>
                    <a:pt x="3311" y="4311"/>
                  </a:lnTo>
                  <a:cubicBezTo>
                    <a:pt x="3477" y="4311"/>
                    <a:pt x="3596" y="4168"/>
                    <a:pt x="3596" y="4001"/>
                  </a:cubicBezTo>
                  <a:lnTo>
                    <a:pt x="3596" y="3692"/>
                  </a:lnTo>
                  <a:cubicBezTo>
                    <a:pt x="3596" y="2810"/>
                    <a:pt x="2882" y="2096"/>
                    <a:pt x="2001" y="2096"/>
                  </a:cubicBezTo>
                  <a:cubicBezTo>
                    <a:pt x="3263" y="1834"/>
                    <a:pt x="3072" y="0"/>
                    <a:pt x="1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6"/>
            <p:cNvSpPr/>
            <p:nvPr/>
          </p:nvSpPr>
          <p:spPr>
            <a:xfrm>
              <a:off x="1851434" y="3388183"/>
              <a:ext cx="665100" cy="665100"/>
            </a:xfrm>
            <a:prstGeom prst="ellipse">
              <a:avLst/>
            </a:prstGeom>
            <a:solidFill>
              <a:srgbClr val="66A1CA">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6"/>
            <p:cNvSpPr/>
            <p:nvPr/>
          </p:nvSpPr>
          <p:spPr>
            <a:xfrm>
              <a:off x="2051947" y="3562519"/>
              <a:ext cx="264191" cy="316546"/>
            </a:xfrm>
            <a:custGeom>
              <a:avLst/>
              <a:gdLst/>
              <a:ahLst/>
              <a:cxnLst/>
              <a:rect l="l" t="t" r="r" b="b"/>
              <a:pathLst>
                <a:path w="3597" h="4311" extrusionOk="0">
                  <a:moveTo>
                    <a:pt x="1810" y="0"/>
                  </a:moveTo>
                  <a:cubicBezTo>
                    <a:pt x="524" y="0"/>
                    <a:pt x="334" y="1834"/>
                    <a:pt x="1596" y="2096"/>
                  </a:cubicBezTo>
                  <a:cubicBezTo>
                    <a:pt x="715" y="2096"/>
                    <a:pt x="0" y="2810"/>
                    <a:pt x="0" y="3692"/>
                  </a:cubicBezTo>
                  <a:lnTo>
                    <a:pt x="0" y="4001"/>
                  </a:lnTo>
                  <a:cubicBezTo>
                    <a:pt x="0" y="4168"/>
                    <a:pt x="120" y="4311"/>
                    <a:pt x="286" y="4311"/>
                  </a:cubicBezTo>
                  <a:lnTo>
                    <a:pt x="3311" y="4311"/>
                  </a:lnTo>
                  <a:cubicBezTo>
                    <a:pt x="3477" y="4311"/>
                    <a:pt x="3596" y="4168"/>
                    <a:pt x="3596" y="4001"/>
                  </a:cubicBezTo>
                  <a:lnTo>
                    <a:pt x="3596" y="3692"/>
                  </a:lnTo>
                  <a:cubicBezTo>
                    <a:pt x="3596" y="2810"/>
                    <a:pt x="2882" y="2096"/>
                    <a:pt x="2001" y="2096"/>
                  </a:cubicBezTo>
                  <a:cubicBezTo>
                    <a:pt x="3263" y="1834"/>
                    <a:pt x="3072" y="0"/>
                    <a:pt x="1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6"/>
            <p:cNvSpPr/>
            <p:nvPr/>
          </p:nvSpPr>
          <p:spPr>
            <a:xfrm>
              <a:off x="3090757" y="2622197"/>
              <a:ext cx="665100" cy="665100"/>
            </a:xfrm>
            <a:prstGeom prst="ellipse">
              <a:avLst/>
            </a:prstGeom>
            <a:solidFill>
              <a:srgbClr val="66A1CA">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6"/>
            <p:cNvSpPr/>
            <p:nvPr/>
          </p:nvSpPr>
          <p:spPr>
            <a:xfrm>
              <a:off x="3291269" y="2796529"/>
              <a:ext cx="264191" cy="316546"/>
            </a:xfrm>
            <a:custGeom>
              <a:avLst/>
              <a:gdLst/>
              <a:ahLst/>
              <a:cxnLst/>
              <a:rect l="l" t="t" r="r" b="b"/>
              <a:pathLst>
                <a:path w="3597" h="4311" extrusionOk="0">
                  <a:moveTo>
                    <a:pt x="1810" y="0"/>
                  </a:moveTo>
                  <a:cubicBezTo>
                    <a:pt x="524" y="0"/>
                    <a:pt x="334" y="1834"/>
                    <a:pt x="1596" y="2096"/>
                  </a:cubicBezTo>
                  <a:cubicBezTo>
                    <a:pt x="715" y="2096"/>
                    <a:pt x="0" y="2810"/>
                    <a:pt x="0" y="3692"/>
                  </a:cubicBezTo>
                  <a:lnTo>
                    <a:pt x="0" y="4001"/>
                  </a:lnTo>
                  <a:cubicBezTo>
                    <a:pt x="0" y="4168"/>
                    <a:pt x="120" y="4311"/>
                    <a:pt x="286" y="4311"/>
                  </a:cubicBezTo>
                  <a:lnTo>
                    <a:pt x="3311" y="4311"/>
                  </a:lnTo>
                  <a:cubicBezTo>
                    <a:pt x="3477" y="4311"/>
                    <a:pt x="3596" y="4168"/>
                    <a:pt x="3596" y="4001"/>
                  </a:cubicBezTo>
                  <a:lnTo>
                    <a:pt x="3596" y="3692"/>
                  </a:lnTo>
                  <a:cubicBezTo>
                    <a:pt x="3596" y="2810"/>
                    <a:pt x="2882" y="2096"/>
                    <a:pt x="2001" y="2096"/>
                  </a:cubicBezTo>
                  <a:cubicBezTo>
                    <a:pt x="3263" y="1834"/>
                    <a:pt x="3072" y="0"/>
                    <a:pt x="1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6"/>
            <p:cNvSpPr/>
            <p:nvPr/>
          </p:nvSpPr>
          <p:spPr>
            <a:xfrm>
              <a:off x="612111" y="2622193"/>
              <a:ext cx="665100" cy="665100"/>
            </a:xfrm>
            <a:prstGeom prst="ellipse">
              <a:avLst/>
            </a:prstGeom>
            <a:solidFill>
              <a:srgbClr val="66A1CA">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6"/>
            <p:cNvSpPr/>
            <p:nvPr/>
          </p:nvSpPr>
          <p:spPr>
            <a:xfrm>
              <a:off x="812624" y="2796529"/>
              <a:ext cx="264191" cy="316546"/>
            </a:xfrm>
            <a:custGeom>
              <a:avLst/>
              <a:gdLst/>
              <a:ahLst/>
              <a:cxnLst/>
              <a:rect l="l" t="t" r="r" b="b"/>
              <a:pathLst>
                <a:path w="3597" h="4311" extrusionOk="0">
                  <a:moveTo>
                    <a:pt x="1810" y="0"/>
                  </a:moveTo>
                  <a:cubicBezTo>
                    <a:pt x="524" y="0"/>
                    <a:pt x="334" y="1834"/>
                    <a:pt x="1596" y="2096"/>
                  </a:cubicBezTo>
                  <a:cubicBezTo>
                    <a:pt x="715" y="2096"/>
                    <a:pt x="0" y="2810"/>
                    <a:pt x="0" y="3692"/>
                  </a:cubicBezTo>
                  <a:lnTo>
                    <a:pt x="0" y="4001"/>
                  </a:lnTo>
                  <a:cubicBezTo>
                    <a:pt x="0" y="4168"/>
                    <a:pt x="120" y="4311"/>
                    <a:pt x="286" y="4311"/>
                  </a:cubicBezTo>
                  <a:lnTo>
                    <a:pt x="3311" y="4311"/>
                  </a:lnTo>
                  <a:cubicBezTo>
                    <a:pt x="3477" y="4311"/>
                    <a:pt x="3596" y="4168"/>
                    <a:pt x="3596" y="4001"/>
                  </a:cubicBezTo>
                  <a:lnTo>
                    <a:pt x="3596" y="3692"/>
                  </a:lnTo>
                  <a:cubicBezTo>
                    <a:pt x="3596" y="2810"/>
                    <a:pt x="2882" y="2096"/>
                    <a:pt x="2001" y="2096"/>
                  </a:cubicBezTo>
                  <a:cubicBezTo>
                    <a:pt x="3263" y="1834"/>
                    <a:pt x="3072" y="0"/>
                    <a:pt x="1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p:nvPr/>
          </p:nvSpPr>
          <p:spPr>
            <a:xfrm>
              <a:off x="3090757" y="1856210"/>
              <a:ext cx="665100" cy="665100"/>
            </a:xfrm>
            <a:prstGeom prst="ellipse">
              <a:avLst/>
            </a:prstGeom>
            <a:solidFill>
              <a:srgbClr val="66A1CA">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6"/>
            <p:cNvSpPr/>
            <p:nvPr/>
          </p:nvSpPr>
          <p:spPr>
            <a:xfrm>
              <a:off x="3291269" y="2030550"/>
              <a:ext cx="264191" cy="316546"/>
            </a:xfrm>
            <a:custGeom>
              <a:avLst/>
              <a:gdLst/>
              <a:ahLst/>
              <a:cxnLst/>
              <a:rect l="l" t="t" r="r" b="b"/>
              <a:pathLst>
                <a:path w="3597" h="4311" extrusionOk="0">
                  <a:moveTo>
                    <a:pt x="1810" y="0"/>
                  </a:moveTo>
                  <a:cubicBezTo>
                    <a:pt x="524" y="0"/>
                    <a:pt x="334" y="1834"/>
                    <a:pt x="1596" y="2096"/>
                  </a:cubicBezTo>
                  <a:cubicBezTo>
                    <a:pt x="715" y="2096"/>
                    <a:pt x="0" y="2810"/>
                    <a:pt x="0" y="3692"/>
                  </a:cubicBezTo>
                  <a:lnTo>
                    <a:pt x="0" y="4001"/>
                  </a:lnTo>
                  <a:cubicBezTo>
                    <a:pt x="0" y="4168"/>
                    <a:pt x="120" y="4311"/>
                    <a:pt x="286" y="4311"/>
                  </a:cubicBezTo>
                  <a:lnTo>
                    <a:pt x="3311" y="4311"/>
                  </a:lnTo>
                  <a:cubicBezTo>
                    <a:pt x="3477" y="4311"/>
                    <a:pt x="3596" y="4168"/>
                    <a:pt x="3596" y="4001"/>
                  </a:cubicBezTo>
                  <a:lnTo>
                    <a:pt x="3596" y="3692"/>
                  </a:lnTo>
                  <a:cubicBezTo>
                    <a:pt x="3596" y="2810"/>
                    <a:pt x="2882" y="2096"/>
                    <a:pt x="2001" y="2096"/>
                  </a:cubicBezTo>
                  <a:cubicBezTo>
                    <a:pt x="3263" y="1834"/>
                    <a:pt x="3072" y="0"/>
                    <a:pt x="1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6"/>
            <p:cNvSpPr/>
            <p:nvPr/>
          </p:nvSpPr>
          <p:spPr>
            <a:xfrm>
              <a:off x="612111" y="1856203"/>
              <a:ext cx="665100" cy="665100"/>
            </a:xfrm>
            <a:prstGeom prst="ellipse">
              <a:avLst/>
            </a:prstGeom>
            <a:solidFill>
              <a:srgbClr val="66A1CA">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6"/>
            <p:cNvSpPr/>
            <p:nvPr/>
          </p:nvSpPr>
          <p:spPr>
            <a:xfrm>
              <a:off x="812624" y="2030538"/>
              <a:ext cx="264191" cy="316546"/>
            </a:xfrm>
            <a:custGeom>
              <a:avLst/>
              <a:gdLst/>
              <a:ahLst/>
              <a:cxnLst/>
              <a:rect l="l" t="t" r="r" b="b"/>
              <a:pathLst>
                <a:path w="3597" h="4311" extrusionOk="0">
                  <a:moveTo>
                    <a:pt x="1810" y="0"/>
                  </a:moveTo>
                  <a:cubicBezTo>
                    <a:pt x="524" y="0"/>
                    <a:pt x="334" y="1834"/>
                    <a:pt x="1596" y="2096"/>
                  </a:cubicBezTo>
                  <a:cubicBezTo>
                    <a:pt x="715" y="2096"/>
                    <a:pt x="0" y="2810"/>
                    <a:pt x="0" y="3692"/>
                  </a:cubicBezTo>
                  <a:lnTo>
                    <a:pt x="0" y="4001"/>
                  </a:lnTo>
                  <a:cubicBezTo>
                    <a:pt x="0" y="4168"/>
                    <a:pt x="120" y="4311"/>
                    <a:pt x="286" y="4311"/>
                  </a:cubicBezTo>
                  <a:lnTo>
                    <a:pt x="3311" y="4311"/>
                  </a:lnTo>
                  <a:cubicBezTo>
                    <a:pt x="3477" y="4311"/>
                    <a:pt x="3596" y="4168"/>
                    <a:pt x="3596" y="4001"/>
                  </a:cubicBezTo>
                  <a:lnTo>
                    <a:pt x="3596" y="3692"/>
                  </a:lnTo>
                  <a:cubicBezTo>
                    <a:pt x="3596" y="2810"/>
                    <a:pt x="2882" y="2096"/>
                    <a:pt x="2001" y="2096"/>
                  </a:cubicBezTo>
                  <a:cubicBezTo>
                    <a:pt x="3263" y="1834"/>
                    <a:pt x="3072" y="0"/>
                    <a:pt x="1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 name="Google Shape;79;p16"/>
            <p:cNvCxnSpPr>
              <a:stCxn id="77" idx="7"/>
              <a:endCxn id="67" idx="2"/>
            </p:cNvCxnSpPr>
            <p:nvPr/>
          </p:nvCxnSpPr>
          <p:spPr>
            <a:xfrm rot="10800000" flipH="1">
              <a:off x="1179809" y="1422904"/>
              <a:ext cx="671700" cy="530700"/>
            </a:xfrm>
            <a:prstGeom prst="straightConnector1">
              <a:avLst/>
            </a:prstGeom>
            <a:noFill/>
            <a:ln w="9525" cap="flat" cmpd="sng">
              <a:solidFill>
                <a:schemeClr val="dk2"/>
              </a:solidFill>
              <a:prstDash val="solid"/>
              <a:round/>
              <a:headEnd type="none" w="med" len="med"/>
              <a:tailEnd type="none" w="med" len="med"/>
            </a:ln>
          </p:spPr>
        </p:cxnSp>
        <p:cxnSp>
          <p:nvCxnSpPr>
            <p:cNvPr id="80" name="Google Shape;80;p16"/>
            <p:cNvCxnSpPr>
              <a:stCxn id="77" idx="4"/>
              <a:endCxn id="73" idx="0"/>
            </p:cNvCxnSpPr>
            <p:nvPr/>
          </p:nvCxnSpPr>
          <p:spPr>
            <a:xfrm>
              <a:off x="944661" y="2521303"/>
              <a:ext cx="0" cy="100800"/>
            </a:xfrm>
            <a:prstGeom prst="straightConnector1">
              <a:avLst/>
            </a:prstGeom>
            <a:noFill/>
            <a:ln w="9525" cap="flat" cmpd="sng">
              <a:solidFill>
                <a:schemeClr val="dk2"/>
              </a:solidFill>
              <a:prstDash val="solid"/>
              <a:round/>
              <a:headEnd type="none" w="med" len="med"/>
              <a:tailEnd type="none" w="med" len="med"/>
            </a:ln>
          </p:spPr>
        </p:cxnSp>
        <p:cxnSp>
          <p:nvCxnSpPr>
            <p:cNvPr id="81" name="Google Shape;81;p16"/>
            <p:cNvCxnSpPr>
              <a:stCxn id="73" idx="5"/>
              <a:endCxn id="69" idx="2"/>
            </p:cNvCxnSpPr>
            <p:nvPr/>
          </p:nvCxnSpPr>
          <p:spPr>
            <a:xfrm>
              <a:off x="1179809" y="3189891"/>
              <a:ext cx="671700" cy="530700"/>
            </a:xfrm>
            <a:prstGeom prst="straightConnector1">
              <a:avLst/>
            </a:prstGeom>
            <a:noFill/>
            <a:ln w="9525" cap="flat" cmpd="sng">
              <a:solidFill>
                <a:schemeClr val="dk2"/>
              </a:solidFill>
              <a:prstDash val="solid"/>
              <a:round/>
              <a:headEnd type="none" w="med" len="med"/>
              <a:tailEnd type="none" w="med" len="med"/>
            </a:ln>
          </p:spPr>
        </p:cxnSp>
        <p:cxnSp>
          <p:nvCxnSpPr>
            <p:cNvPr id="82" name="Google Shape;82;p16"/>
            <p:cNvCxnSpPr>
              <a:stCxn id="67" idx="6"/>
              <a:endCxn id="75" idx="1"/>
            </p:cNvCxnSpPr>
            <p:nvPr/>
          </p:nvCxnSpPr>
          <p:spPr>
            <a:xfrm>
              <a:off x="2516534" y="1422774"/>
              <a:ext cx="671700" cy="530700"/>
            </a:xfrm>
            <a:prstGeom prst="straightConnector1">
              <a:avLst/>
            </a:prstGeom>
            <a:noFill/>
            <a:ln w="9525" cap="flat" cmpd="sng">
              <a:solidFill>
                <a:schemeClr val="dk2"/>
              </a:solidFill>
              <a:prstDash val="solid"/>
              <a:round/>
              <a:headEnd type="none" w="med" len="med"/>
              <a:tailEnd type="none" w="med" len="med"/>
            </a:ln>
          </p:spPr>
        </p:cxnSp>
        <p:cxnSp>
          <p:nvCxnSpPr>
            <p:cNvPr id="83" name="Google Shape;83;p16"/>
            <p:cNvCxnSpPr>
              <a:stCxn id="75" idx="4"/>
              <a:endCxn id="71" idx="0"/>
            </p:cNvCxnSpPr>
            <p:nvPr/>
          </p:nvCxnSpPr>
          <p:spPr>
            <a:xfrm>
              <a:off x="3423307" y="2521310"/>
              <a:ext cx="0" cy="100800"/>
            </a:xfrm>
            <a:prstGeom prst="straightConnector1">
              <a:avLst/>
            </a:prstGeom>
            <a:noFill/>
            <a:ln w="9525" cap="flat" cmpd="sng">
              <a:solidFill>
                <a:schemeClr val="dk2"/>
              </a:solidFill>
              <a:prstDash val="solid"/>
              <a:round/>
              <a:headEnd type="none" w="med" len="med"/>
              <a:tailEnd type="none" w="med" len="med"/>
            </a:ln>
          </p:spPr>
        </p:cxnSp>
        <p:cxnSp>
          <p:nvCxnSpPr>
            <p:cNvPr id="84" name="Google Shape;84;p16"/>
            <p:cNvCxnSpPr>
              <a:stCxn id="71" idx="3"/>
              <a:endCxn id="69" idx="6"/>
            </p:cNvCxnSpPr>
            <p:nvPr/>
          </p:nvCxnSpPr>
          <p:spPr>
            <a:xfrm flipH="1">
              <a:off x="2516458" y="3189895"/>
              <a:ext cx="671700" cy="530700"/>
            </a:xfrm>
            <a:prstGeom prst="straightConnector1">
              <a:avLst/>
            </a:prstGeom>
            <a:noFill/>
            <a:ln w="9525" cap="flat" cmpd="sng">
              <a:solidFill>
                <a:schemeClr val="dk2"/>
              </a:solidFill>
              <a:prstDash val="solid"/>
              <a:round/>
              <a:headEnd type="none" w="med" len="med"/>
              <a:tailEnd type="none" w="med" len="med"/>
            </a:ln>
          </p:spPr>
        </p:cxnSp>
        <p:sp>
          <p:nvSpPr>
            <p:cNvPr id="85" name="Google Shape;85;p16"/>
            <p:cNvSpPr/>
            <p:nvPr/>
          </p:nvSpPr>
          <p:spPr>
            <a:xfrm>
              <a:off x="2051947" y="2413539"/>
              <a:ext cx="264191" cy="316546"/>
            </a:xfrm>
            <a:custGeom>
              <a:avLst/>
              <a:gdLst/>
              <a:ahLst/>
              <a:cxnLst/>
              <a:rect l="l" t="t" r="r" b="b"/>
              <a:pathLst>
                <a:path w="3597" h="4311" extrusionOk="0">
                  <a:moveTo>
                    <a:pt x="1810" y="0"/>
                  </a:moveTo>
                  <a:cubicBezTo>
                    <a:pt x="524" y="0"/>
                    <a:pt x="334" y="1834"/>
                    <a:pt x="1596" y="2096"/>
                  </a:cubicBezTo>
                  <a:cubicBezTo>
                    <a:pt x="715" y="2096"/>
                    <a:pt x="0" y="2810"/>
                    <a:pt x="0" y="3692"/>
                  </a:cubicBezTo>
                  <a:lnTo>
                    <a:pt x="0" y="4001"/>
                  </a:lnTo>
                  <a:cubicBezTo>
                    <a:pt x="0" y="4168"/>
                    <a:pt x="120" y="4311"/>
                    <a:pt x="286" y="4311"/>
                  </a:cubicBezTo>
                  <a:lnTo>
                    <a:pt x="3311" y="4311"/>
                  </a:lnTo>
                  <a:cubicBezTo>
                    <a:pt x="3477" y="4311"/>
                    <a:pt x="3596" y="4168"/>
                    <a:pt x="3596" y="4001"/>
                  </a:cubicBezTo>
                  <a:lnTo>
                    <a:pt x="3596" y="3692"/>
                  </a:lnTo>
                  <a:cubicBezTo>
                    <a:pt x="3596" y="2810"/>
                    <a:pt x="2882" y="2096"/>
                    <a:pt x="2001" y="2096"/>
                  </a:cubicBezTo>
                  <a:cubicBezTo>
                    <a:pt x="3263" y="1834"/>
                    <a:pt x="3072" y="0"/>
                    <a:pt x="1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6" name="Google Shape;86;p16"/>
            <p:cNvCxnSpPr>
              <a:stCxn id="67" idx="4"/>
              <a:endCxn id="65" idx="0"/>
            </p:cNvCxnSpPr>
            <p:nvPr/>
          </p:nvCxnSpPr>
          <p:spPr>
            <a:xfrm>
              <a:off x="2183984" y="1755324"/>
              <a:ext cx="0" cy="483900"/>
            </a:xfrm>
            <a:prstGeom prst="straightConnector1">
              <a:avLst/>
            </a:prstGeom>
            <a:noFill/>
            <a:ln w="9525" cap="flat" cmpd="sng">
              <a:solidFill>
                <a:schemeClr val="dk2"/>
              </a:solidFill>
              <a:prstDash val="dash"/>
              <a:round/>
              <a:headEnd type="none" w="med" len="med"/>
              <a:tailEnd type="none" w="med" len="med"/>
            </a:ln>
          </p:spPr>
        </p:cxnSp>
        <p:cxnSp>
          <p:nvCxnSpPr>
            <p:cNvPr id="87" name="Google Shape;87;p16"/>
            <p:cNvCxnSpPr>
              <a:stCxn id="65" idx="4"/>
              <a:endCxn id="69" idx="0"/>
            </p:cNvCxnSpPr>
            <p:nvPr/>
          </p:nvCxnSpPr>
          <p:spPr>
            <a:xfrm>
              <a:off x="2183984" y="2904303"/>
              <a:ext cx="0" cy="483900"/>
            </a:xfrm>
            <a:prstGeom prst="straightConnector1">
              <a:avLst/>
            </a:prstGeom>
            <a:noFill/>
            <a:ln w="9525" cap="flat" cmpd="sng">
              <a:solidFill>
                <a:schemeClr val="dk2"/>
              </a:solidFill>
              <a:prstDash val="dash"/>
              <a:round/>
              <a:headEnd type="none" w="med" len="med"/>
              <a:tailEnd type="none" w="med" len="med"/>
            </a:ln>
          </p:spPr>
        </p:cxnSp>
        <p:cxnSp>
          <p:nvCxnSpPr>
            <p:cNvPr id="88" name="Google Shape;88;p16"/>
            <p:cNvCxnSpPr>
              <a:stCxn id="77" idx="6"/>
              <a:endCxn id="65" idx="1"/>
            </p:cNvCxnSpPr>
            <p:nvPr/>
          </p:nvCxnSpPr>
          <p:spPr>
            <a:xfrm>
              <a:off x="1277211" y="2188753"/>
              <a:ext cx="671700" cy="147900"/>
            </a:xfrm>
            <a:prstGeom prst="straightConnector1">
              <a:avLst/>
            </a:prstGeom>
            <a:noFill/>
            <a:ln w="9525" cap="flat" cmpd="sng">
              <a:solidFill>
                <a:schemeClr val="dk2"/>
              </a:solidFill>
              <a:prstDash val="dash"/>
              <a:round/>
              <a:headEnd type="none" w="med" len="med"/>
              <a:tailEnd type="none" w="med" len="med"/>
            </a:ln>
          </p:spPr>
        </p:cxnSp>
        <p:cxnSp>
          <p:nvCxnSpPr>
            <p:cNvPr id="89" name="Google Shape;89;p16"/>
            <p:cNvCxnSpPr>
              <a:stCxn id="73" idx="6"/>
              <a:endCxn id="65" idx="3"/>
            </p:cNvCxnSpPr>
            <p:nvPr/>
          </p:nvCxnSpPr>
          <p:spPr>
            <a:xfrm rot="10800000" flipH="1">
              <a:off x="1277211" y="2806843"/>
              <a:ext cx="671700" cy="147900"/>
            </a:xfrm>
            <a:prstGeom prst="straightConnector1">
              <a:avLst/>
            </a:prstGeom>
            <a:noFill/>
            <a:ln w="9525" cap="flat" cmpd="sng">
              <a:solidFill>
                <a:schemeClr val="dk2"/>
              </a:solidFill>
              <a:prstDash val="dash"/>
              <a:round/>
              <a:headEnd type="none" w="med" len="med"/>
              <a:tailEnd type="none" w="med" len="med"/>
            </a:ln>
          </p:spPr>
        </p:cxnSp>
        <p:cxnSp>
          <p:nvCxnSpPr>
            <p:cNvPr id="90" name="Google Shape;90;p16"/>
            <p:cNvCxnSpPr>
              <a:stCxn id="65" idx="7"/>
              <a:endCxn id="75" idx="2"/>
            </p:cNvCxnSpPr>
            <p:nvPr/>
          </p:nvCxnSpPr>
          <p:spPr>
            <a:xfrm rot="10800000" flipH="1">
              <a:off x="2419132" y="2188705"/>
              <a:ext cx="671700" cy="147900"/>
            </a:xfrm>
            <a:prstGeom prst="straightConnector1">
              <a:avLst/>
            </a:prstGeom>
            <a:noFill/>
            <a:ln w="9525" cap="flat" cmpd="sng">
              <a:solidFill>
                <a:schemeClr val="dk2"/>
              </a:solidFill>
              <a:prstDash val="dash"/>
              <a:round/>
              <a:headEnd type="none" w="med" len="med"/>
              <a:tailEnd type="none" w="med" len="med"/>
            </a:ln>
          </p:spPr>
        </p:cxnSp>
        <p:cxnSp>
          <p:nvCxnSpPr>
            <p:cNvPr id="91" name="Google Shape;91;p16"/>
            <p:cNvCxnSpPr>
              <a:stCxn id="65" idx="5"/>
              <a:endCxn id="71" idx="2"/>
            </p:cNvCxnSpPr>
            <p:nvPr/>
          </p:nvCxnSpPr>
          <p:spPr>
            <a:xfrm>
              <a:off x="2419132" y="2806902"/>
              <a:ext cx="671700" cy="147900"/>
            </a:xfrm>
            <a:prstGeom prst="straightConnector1">
              <a:avLst/>
            </a:prstGeom>
            <a:noFill/>
            <a:ln w="9525" cap="flat" cmpd="sng">
              <a:solidFill>
                <a:schemeClr val="dk2"/>
              </a:solidFill>
              <a:prstDash val="dash"/>
              <a:round/>
              <a:headEnd type="none" w="med" len="med"/>
              <a:tailEnd type="none" w="med" len="med"/>
            </a:ln>
          </p:spPr>
        </p:cxnSp>
        <p:sp>
          <p:nvSpPr>
            <p:cNvPr id="92" name="Google Shape;92;p16"/>
            <p:cNvSpPr/>
            <p:nvPr/>
          </p:nvSpPr>
          <p:spPr>
            <a:xfrm>
              <a:off x="3039880" y="968743"/>
              <a:ext cx="387663" cy="323748"/>
            </a:xfrm>
            <a:custGeom>
              <a:avLst/>
              <a:gdLst/>
              <a:ahLst/>
              <a:cxnLst/>
              <a:rect l="l" t="t" r="r" b="b"/>
              <a:pathLst>
                <a:path w="11336" h="9467" extrusionOk="0">
                  <a:moveTo>
                    <a:pt x="5573" y="1942"/>
                  </a:moveTo>
                  <a:cubicBezTo>
                    <a:pt x="5906" y="1942"/>
                    <a:pt x="6192" y="2204"/>
                    <a:pt x="6192" y="2561"/>
                  </a:cubicBezTo>
                  <a:lnTo>
                    <a:pt x="6192" y="5085"/>
                  </a:lnTo>
                  <a:cubicBezTo>
                    <a:pt x="6192" y="5418"/>
                    <a:pt x="5906" y="5704"/>
                    <a:pt x="5573" y="5704"/>
                  </a:cubicBezTo>
                  <a:cubicBezTo>
                    <a:pt x="5216" y="5704"/>
                    <a:pt x="4930" y="5418"/>
                    <a:pt x="4930" y="5085"/>
                  </a:cubicBezTo>
                  <a:lnTo>
                    <a:pt x="4930" y="2561"/>
                  </a:lnTo>
                  <a:cubicBezTo>
                    <a:pt x="4930" y="2227"/>
                    <a:pt x="5216" y="1942"/>
                    <a:pt x="5573" y="1942"/>
                  </a:cubicBezTo>
                  <a:close/>
                  <a:moveTo>
                    <a:pt x="5553" y="6954"/>
                  </a:moveTo>
                  <a:cubicBezTo>
                    <a:pt x="5876" y="6954"/>
                    <a:pt x="6192" y="7199"/>
                    <a:pt x="6192" y="7586"/>
                  </a:cubicBezTo>
                  <a:cubicBezTo>
                    <a:pt x="6192" y="7919"/>
                    <a:pt x="5906" y="8205"/>
                    <a:pt x="5573" y="8205"/>
                  </a:cubicBezTo>
                  <a:cubicBezTo>
                    <a:pt x="5001" y="8205"/>
                    <a:pt x="4716" y="7538"/>
                    <a:pt x="5120" y="7133"/>
                  </a:cubicBezTo>
                  <a:cubicBezTo>
                    <a:pt x="5244" y="7010"/>
                    <a:pt x="5399" y="6954"/>
                    <a:pt x="5553" y="6954"/>
                  </a:cubicBezTo>
                  <a:close/>
                  <a:moveTo>
                    <a:pt x="5561" y="1"/>
                  </a:moveTo>
                  <a:cubicBezTo>
                    <a:pt x="5144" y="1"/>
                    <a:pt x="4727" y="203"/>
                    <a:pt x="4477" y="608"/>
                  </a:cubicBezTo>
                  <a:lnTo>
                    <a:pt x="500" y="7562"/>
                  </a:lnTo>
                  <a:cubicBezTo>
                    <a:pt x="0" y="8395"/>
                    <a:pt x="596" y="9467"/>
                    <a:pt x="1572" y="9467"/>
                  </a:cubicBezTo>
                  <a:lnTo>
                    <a:pt x="9764" y="9467"/>
                  </a:lnTo>
                  <a:cubicBezTo>
                    <a:pt x="10741" y="9467"/>
                    <a:pt x="11336" y="8419"/>
                    <a:pt x="10860" y="7562"/>
                  </a:cubicBezTo>
                  <a:lnTo>
                    <a:pt x="6644" y="608"/>
                  </a:lnTo>
                  <a:cubicBezTo>
                    <a:pt x="6394" y="203"/>
                    <a:pt x="5978" y="1"/>
                    <a:pt x="5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112;p17">
            <a:extLst>
              <a:ext uri="{FF2B5EF4-FFF2-40B4-BE49-F238E27FC236}">
                <a16:creationId xmlns:a16="http://schemas.microsoft.com/office/drawing/2014/main" id="{9C15C124-A0A1-4486-82F3-B59A2927C4DC}"/>
              </a:ext>
            </a:extLst>
          </p:cNvPr>
          <p:cNvGrpSpPr/>
          <p:nvPr/>
        </p:nvGrpSpPr>
        <p:grpSpPr>
          <a:xfrm>
            <a:off x="134721" y="132168"/>
            <a:ext cx="2949717" cy="665100"/>
            <a:chOff x="5297271" y="4059189"/>
            <a:chExt cx="2949717" cy="665100"/>
          </a:xfrm>
        </p:grpSpPr>
        <p:sp>
          <p:nvSpPr>
            <p:cNvPr id="6" name="Google Shape;113;p17">
              <a:extLst>
                <a:ext uri="{FF2B5EF4-FFF2-40B4-BE49-F238E27FC236}">
                  <a16:creationId xmlns:a16="http://schemas.microsoft.com/office/drawing/2014/main" id="{AF557C8E-2368-4B3A-B793-AB041439B793}"/>
                </a:ext>
              </a:extLst>
            </p:cNvPr>
            <p:cNvSpPr txBox="1"/>
            <p:nvPr/>
          </p:nvSpPr>
          <p:spPr>
            <a:xfrm>
              <a:off x="5522688" y="4250901"/>
              <a:ext cx="27243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Source code using C\C++</a:t>
              </a:r>
              <a:endParaRPr sz="1800" b="1" dirty="0">
                <a:solidFill>
                  <a:schemeClr val="dk1"/>
                </a:solidFill>
                <a:latin typeface="Fira Sans Extra Condensed"/>
                <a:ea typeface="Fira Sans Extra Condensed"/>
                <a:cs typeface="Fira Sans Extra Condensed"/>
                <a:sym typeface="Fira Sans Extra Condensed"/>
              </a:endParaRPr>
            </a:p>
          </p:txBody>
        </p:sp>
        <p:sp>
          <p:nvSpPr>
            <p:cNvPr id="7" name="Google Shape;107;p17">
              <a:extLst>
                <a:ext uri="{FF2B5EF4-FFF2-40B4-BE49-F238E27FC236}">
                  <a16:creationId xmlns:a16="http://schemas.microsoft.com/office/drawing/2014/main" id="{E4F19B72-2EED-40E3-A43B-E1A34D6F8F7F}"/>
                </a:ext>
              </a:extLst>
            </p:cNvPr>
            <p:cNvSpPr/>
            <p:nvPr/>
          </p:nvSpPr>
          <p:spPr>
            <a:xfrm>
              <a:off x="5297271" y="4059189"/>
              <a:ext cx="665100" cy="665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grpSp>
      <p:pic>
        <p:nvPicPr>
          <p:cNvPr id="8" name="Picture 7">
            <a:extLst>
              <a:ext uri="{FF2B5EF4-FFF2-40B4-BE49-F238E27FC236}">
                <a16:creationId xmlns:a16="http://schemas.microsoft.com/office/drawing/2014/main" id="{D91DB48D-CEA0-4FA3-BC5E-50D220BC5B96}"/>
              </a:ext>
            </a:extLst>
          </p:cNvPr>
          <p:cNvPicPr>
            <a:picLocks noChangeAspect="1"/>
          </p:cNvPicPr>
          <p:nvPr/>
        </p:nvPicPr>
        <p:blipFill>
          <a:blip r:embed="rId2"/>
          <a:stretch>
            <a:fillRect/>
          </a:stretch>
        </p:blipFill>
        <p:spPr>
          <a:xfrm>
            <a:off x="1722288" y="789492"/>
            <a:ext cx="4454340" cy="4216518"/>
          </a:xfrm>
          <a:prstGeom prst="rect">
            <a:avLst/>
          </a:prstGeom>
        </p:spPr>
      </p:pic>
    </p:spTree>
    <p:extLst>
      <p:ext uri="{BB962C8B-B14F-4D97-AF65-F5344CB8AC3E}">
        <p14:creationId xmlns:p14="http://schemas.microsoft.com/office/powerpoint/2010/main" val="573109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25F056-1DF1-47AC-8087-2113EE4610DE}"/>
              </a:ext>
            </a:extLst>
          </p:cNvPr>
          <p:cNvPicPr>
            <a:picLocks noChangeAspect="1"/>
          </p:cNvPicPr>
          <p:nvPr/>
        </p:nvPicPr>
        <p:blipFill>
          <a:blip r:embed="rId2"/>
          <a:stretch>
            <a:fillRect/>
          </a:stretch>
        </p:blipFill>
        <p:spPr>
          <a:xfrm>
            <a:off x="799822" y="797268"/>
            <a:ext cx="3718294" cy="3734391"/>
          </a:xfrm>
          <a:prstGeom prst="rect">
            <a:avLst/>
          </a:prstGeom>
        </p:spPr>
      </p:pic>
      <p:grpSp>
        <p:nvGrpSpPr>
          <p:cNvPr id="5" name="Google Shape;112;p17">
            <a:extLst>
              <a:ext uri="{FF2B5EF4-FFF2-40B4-BE49-F238E27FC236}">
                <a16:creationId xmlns:a16="http://schemas.microsoft.com/office/drawing/2014/main" id="{E44A39B3-CA8F-4FE0-BDF7-7D11001F201B}"/>
              </a:ext>
            </a:extLst>
          </p:cNvPr>
          <p:cNvGrpSpPr/>
          <p:nvPr/>
        </p:nvGrpSpPr>
        <p:grpSpPr>
          <a:xfrm>
            <a:off x="134721" y="132168"/>
            <a:ext cx="2949717" cy="665100"/>
            <a:chOff x="5297271" y="4059189"/>
            <a:chExt cx="2949717" cy="665100"/>
          </a:xfrm>
        </p:grpSpPr>
        <p:sp>
          <p:nvSpPr>
            <p:cNvPr id="6" name="Google Shape;113;p17">
              <a:extLst>
                <a:ext uri="{FF2B5EF4-FFF2-40B4-BE49-F238E27FC236}">
                  <a16:creationId xmlns:a16="http://schemas.microsoft.com/office/drawing/2014/main" id="{6EF577F5-9CFC-4201-A526-671B952BEB33}"/>
                </a:ext>
              </a:extLst>
            </p:cNvPr>
            <p:cNvSpPr txBox="1"/>
            <p:nvPr/>
          </p:nvSpPr>
          <p:spPr>
            <a:xfrm>
              <a:off x="5522688" y="4250901"/>
              <a:ext cx="27243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Source code using C\C++</a:t>
              </a:r>
              <a:endParaRPr sz="1800" b="1" dirty="0">
                <a:solidFill>
                  <a:schemeClr val="dk1"/>
                </a:solidFill>
                <a:latin typeface="Fira Sans Extra Condensed"/>
                <a:ea typeface="Fira Sans Extra Condensed"/>
                <a:cs typeface="Fira Sans Extra Condensed"/>
                <a:sym typeface="Fira Sans Extra Condensed"/>
              </a:endParaRPr>
            </a:p>
          </p:txBody>
        </p:sp>
        <p:sp>
          <p:nvSpPr>
            <p:cNvPr id="7" name="Google Shape;107;p17">
              <a:extLst>
                <a:ext uri="{FF2B5EF4-FFF2-40B4-BE49-F238E27FC236}">
                  <a16:creationId xmlns:a16="http://schemas.microsoft.com/office/drawing/2014/main" id="{64CBAC24-A35A-44DE-80F0-82972D9A7314}"/>
                </a:ext>
              </a:extLst>
            </p:cNvPr>
            <p:cNvSpPr/>
            <p:nvPr/>
          </p:nvSpPr>
          <p:spPr>
            <a:xfrm>
              <a:off x="5297271" y="4059189"/>
              <a:ext cx="665100" cy="665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grpSp>
      <p:pic>
        <p:nvPicPr>
          <p:cNvPr id="13" name="Picture 12">
            <a:extLst>
              <a:ext uri="{FF2B5EF4-FFF2-40B4-BE49-F238E27FC236}">
                <a16:creationId xmlns:a16="http://schemas.microsoft.com/office/drawing/2014/main" id="{D63B1DD5-2C3C-4A39-BDB2-3F91149DEF75}"/>
              </a:ext>
            </a:extLst>
          </p:cNvPr>
          <p:cNvPicPr>
            <a:picLocks noChangeAspect="1"/>
          </p:cNvPicPr>
          <p:nvPr/>
        </p:nvPicPr>
        <p:blipFill>
          <a:blip r:embed="rId3"/>
          <a:stretch>
            <a:fillRect/>
          </a:stretch>
        </p:blipFill>
        <p:spPr>
          <a:xfrm>
            <a:off x="4572000" y="1351429"/>
            <a:ext cx="4562006" cy="2626068"/>
          </a:xfrm>
          <a:prstGeom prst="rect">
            <a:avLst/>
          </a:prstGeom>
        </p:spPr>
      </p:pic>
    </p:spTree>
    <p:extLst>
      <p:ext uri="{BB962C8B-B14F-4D97-AF65-F5344CB8AC3E}">
        <p14:creationId xmlns:p14="http://schemas.microsoft.com/office/powerpoint/2010/main" val="42546863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112;p17">
            <a:extLst>
              <a:ext uri="{FF2B5EF4-FFF2-40B4-BE49-F238E27FC236}">
                <a16:creationId xmlns:a16="http://schemas.microsoft.com/office/drawing/2014/main" id="{E831EFC7-DDB5-44B1-B55F-D0154CA8BC08}"/>
              </a:ext>
            </a:extLst>
          </p:cNvPr>
          <p:cNvGrpSpPr/>
          <p:nvPr/>
        </p:nvGrpSpPr>
        <p:grpSpPr>
          <a:xfrm>
            <a:off x="134721" y="132168"/>
            <a:ext cx="2949717" cy="665100"/>
            <a:chOff x="5297271" y="4059189"/>
            <a:chExt cx="2949717" cy="665100"/>
          </a:xfrm>
        </p:grpSpPr>
        <p:sp>
          <p:nvSpPr>
            <p:cNvPr id="6" name="Google Shape;113;p17">
              <a:extLst>
                <a:ext uri="{FF2B5EF4-FFF2-40B4-BE49-F238E27FC236}">
                  <a16:creationId xmlns:a16="http://schemas.microsoft.com/office/drawing/2014/main" id="{88E883A6-F5F0-40B5-A502-DDF798FD00B5}"/>
                </a:ext>
              </a:extLst>
            </p:cNvPr>
            <p:cNvSpPr txBox="1"/>
            <p:nvPr/>
          </p:nvSpPr>
          <p:spPr>
            <a:xfrm>
              <a:off x="5522688" y="4250901"/>
              <a:ext cx="27243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Source code using C\C++</a:t>
              </a:r>
              <a:endParaRPr sz="1800" b="1" dirty="0">
                <a:solidFill>
                  <a:schemeClr val="dk1"/>
                </a:solidFill>
                <a:latin typeface="Fira Sans Extra Condensed"/>
                <a:ea typeface="Fira Sans Extra Condensed"/>
                <a:cs typeface="Fira Sans Extra Condensed"/>
                <a:sym typeface="Fira Sans Extra Condensed"/>
              </a:endParaRPr>
            </a:p>
          </p:txBody>
        </p:sp>
        <p:sp>
          <p:nvSpPr>
            <p:cNvPr id="7" name="Google Shape;107;p17">
              <a:extLst>
                <a:ext uri="{FF2B5EF4-FFF2-40B4-BE49-F238E27FC236}">
                  <a16:creationId xmlns:a16="http://schemas.microsoft.com/office/drawing/2014/main" id="{6FD7AE86-E58F-4E43-B731-1C82BCC6C399}"/>
                </a:ext>
              </a:extLst>
            </p:cNvPr>
            <p:cNvSpPr/>
            <p:nvPr/>
          </p:nvSpPr>
          <p:spPr>
            <a:xfrm>
              <a:off x="5297271" y="4059189"/>
              <a:ext cx="665100" cy="665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grpSp>
      <p:pic>
        <p:nvPicPr>
          <p:cNvPr id="3" name="Picture 2">
            <a:extLst>
              <a:ext uri="{FF2B5EF4-FFF2-40B4-BE49-F238E27FC236}">
                <a16:creationId xmlns:a16="http://schemas.microsoft.com/office/drawing/2014/main" id="{AE4981E5-0B8E-4556-817A-73A81CECE226}"/>
              </a:ext>
            </a:extLst>
          </p:cNvPr>
          <p:cNvPicPr>
            <a:picLocks noChangeAspect="1"/>
          </p:cNvPicPr>
          <p:nvPr/>
        </p:nvPicPr>
        <p:blipFill>
          <a:blip r:embed="rId2"/>
          <a:stretch>
            <a:fillRect/>
          </a:stretch>
        </p:blipFill>
        <p:spPr>
          <a:xfrm>
            <a:off x="799821" y="988980"/>
            <a:ext cx="4401148" cy="2749923"/>
          </a:xfrm>
          <a:prstGeom prst="rect">
            <a:avLst/>
          </a:prstGeom>
        </p:spPr>
      </p:pic>
      <p:pic>
        <p:nvPicPr>
          <p:cNvPr id="4" name="Picture 3">
            <a:extLst>
              <a:ext uri="{FF2B5EF4-FFF2-40B4-BE49-F238E27FC236}">
                <a16:creationId xmlns:a16="http://schemas.microsoft.com/office/drawing/2014/main" id="{3A836984-4B8A-44EC-B5C1-A1EB189A8A71}"/>
              </a:ext>
            </a:extLst>
          </p:cNvPr>
          <p:cNvPicPr>
            <a:picLocks noChangeAspect="1"/>
          </p:cNvPicPr>
          <p:nvPr/>
        </p:nvPicPr>
        <p:blipFill>
          <a:blip r:embed="rId3"/>
          <a:stretch>
            <a:fillRect/>
          </a:stretch>
        </p:blipFill>
        <p:spPr>
          <a:xfrm>
            <a:off x="5295098" y="1042148"/>
            <a:ext cx="3790657" cy="3631935"/>
          </a:xfrm>
          <a:prstGeom prst="rect">
            <a:avLst/>
          </a:prstGeom>
        </p:spPr>
      </p:pic>
    </p:spTree>
    <p:extLst>
      <p:ext uri="{BB962C8B-B14F-4D97-AF65-F5344CB8AC3E}">
        <p14:creationId xmlns:p14="http://schemas.microsoft.com/office/powerpoint/2010/main" val="2211609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74E220E-4E4A-4478-92CC-6AD2357400BA}"/>
              </a:ext>
            </a:extLst>
          </p:cNvPr>
          <p:cNvPicPr>
            <a:picLocks noChangeAspect="1"/>
          </p:cNvPicPr>
          <p:nvPr/>
        </p:nvPicPr>
        <p:blipFill>
          <a:blip r:embed="rId2"/>
          <a:stretch>
            <a:fillRect/>
          </a:stretch>
        </p:blipFill>
        <p:spPr>
          <a:xfrm>
            <a:off x="360138" y="1031725"/>
            <a:ext cx="3992656" cy="3080049"/>
          </a:xfrm>
          <a:prstGeom prst="rect">
            <a:avLst/>
          </a:prstGeom>
        </p:spPr>
      </p:pic>
      <p:grpSp>
        <p:nvGrpSpPr>
          <p:cNvPr id="5" name="Google Shape;112;p17">
            <a:extLst>
              <a:ext uri="{FF2B5EF4-FFF2-40B4-BE49-F238E27FC236}">
                <a16:creationId xmlns:a16="http://schemas.microsoft.com/office/drawing/2014/main" id="{BA5CDEC6-6AD1-4583-985C-071A4868DFBE}"/>
              </a:ext>
            </a:extLst>
          </p:cNvPr>
          <p:cNvGrpSpPr/>
          <p:nvPr/>
        </p:nvGrpSpPr>
        <p:grpSpPr>
          <a:xfrm>
            <a:off x="134721" y="132168"/>
            <a:ext cx="2949717" cy="665100"/>
            <a:chOff x="5297271" y="4059189"/>
            <a:chExt cx="2949717" cy="665100"/>
          </a:xfrm>
        </p:grpSpPr>
        <p:sp>
          <p:nvSpPr>
            <p:cNvPr id="6" name="Google Shape;113;p17">
              <a:extLst>
                <a:ext uri="{FF2B5EF4-FFF2-40B4-BE49-F238E27FC236}">
                  <a16:creationId xmlns:a16="http://schemas.microsoft.com/office/drawing/2014/main" id="{18324CA2-AD44-413F-821F-E07023F8583A}"/>
                </a:ext>
              </a:extLst>
            </p:cNvPr>
            <p:cNvSpPr txBox="1"/>
            <p:nvPr/>
          </p:nvSpPr>
          <p:spPr>
            <a:xfrm>
              <a:off x="5522688" y="4250901"/>
              <a:ext cx="27243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Source code using C\C++</a:t>
              </a:r>
              <a:endParaRPr sz="1800" b="1" dirty="0">
                <a:solidFill>
                  <a:schemeClr val="dk1"/>
                </a:solidFill>
                <a:latin typeface="Fira Sans Extra Condensed"/>
                <a:ea typeface="Fira Sans Extra Condensed"/>
                <a:cs typeface="Fira Sans Extra Condensed"/>
                <a:sym typeface="Fira Sans Extra Condensed"/>
              </a:endParaRPr>
            </a:p>
          </p:txBody>
        </p:sp>
        <p:sp>
          <p:nvSpPr>
            <p:cNvPr id="7" name="Google Shape;107;p17">
              <a:extLst>
                <a:ext uri="{FF2B5EF4-FFF2-40B4-BE49-F238E27FC236}">
                  <a16:creationId xmlns:a16="http://schemas.microsoft.com/office/drawing/2014/main" id="{F95526E6-5E9A-4FC7-952F-13C4B4CE2B19}"/>
                </a:ext>
              </a:extLst>
            </p:cNvPr>
            <p:cNvSpPr/>
            <p:nvPr/>
          </p:nvSpPr>
          <p:spPr>
            <a:xfrm>
              <a:off x="5297271" y="4059189"/>
              <a:ext cx="665100" cy="665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grpSp>
      <p:pic>
        <p:nvPicPr>
          <p:cNvPr id="3" name="Picture 2">
            <a:extLst>
              <a:ext uri="{FF2B5EF4-FFF2-40B4-BE49-F238E27FC236}">
                <a16:creationId xmlns:a16="http://schemas.microsoft.com/office/drawing/2014/main" id="{4BD8F24E-C0D5-4C42-B630-3F7542AA1C20}"/>
              </a:ext>
            </a:extLst>
          </p:cNvPr>
          <p:cNvPicPr>
            <a:picLocks noChangeAspect="1"/>
          </p:cNvPicPr>
          <p:nvPr/>
        </p:nvPicPr>
        <p:blipFill>
          <a:blip r:embed="rId3"/>
          <a:stretch>
            <a:fillRect/>
          </a:stretch>
        </p:blipFill>
        <p:spPr>
          <a:xfrm>
            <a:off x="4437530" y="968355"/>
            <a:ext cx="4621382" cy="3939821"/>
          </a:xfrm>
          <a:prstGeom prst="rect">
            <a:avLst/>
          </a:prstGeom>
        </p:spPr>
      </p:pic>
    </p:spTree>
    <p:extLst>
      <p:ext uri="{BB962C8B-B14F-4D97-AF65-F5344CB8AC3E}">
        <p14:creationId xmlns:p14="http://schemas.microsoft.com/office/powerpoint/2010/main" val="4246018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112;p17">
            <a:extLst>
              <a:ext uri="{FF2B5EF4-FFF2-40B4-BE49-F238E27FC236}">
                <a16:creationId xmlns:a16="http://schemas.microsoft.com/office/drawing/2014/main" id="{37419E26-2704-4858-AE7A-E7DCAFCA2684}"/>
              </a:ext>
            </a:extLst>
          </p:cNvPr>
          <p:cNvGrpSpPr/>
          <p:nvPr/>
        </p:nvGrpSpPr>
        <p:grpSpPr>
          <a:xfrm>
            <a:off x="134721" y="132168"/>
            <a:ext cx="2949717" cy="665100"/>
            <a:chOff x="5297271" y="4059189"/>
            <a:chExt cx="2949717" cy="665100"/>
          </a:xfrm>
        </p:grpSpPr>
        <p:sp>
          <p:nvSpPr>
            <p:cNvPr id="5" name="Google Shape;113;p17">
              <a:extLst>
                <a:ext uri="{FF2B5EF4-FFF2-40B4-BE49-F238E27FC236}">
                  <a16:creationId xmlns:a16="http://schemas.microsoft.com/office/drawing/2014/main" id="{E3C2F4BA-30D4-4C57-9C4F-0A7C7B37D190}"/>
                </a:ext>
              </a:extLst>
            </p:cNvPr>
            <p:cNvSpPr txBox="1"/>
            <p:nvPr/>
          </p:nvSpPr>
          <p:spPr>
            <a:xfrm>
              <a:off x="5522688" y="4250901"/>
              <a:ext cx="27243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Source code using C\C++</a:t>
              </a:r>
              <a:endParaRPr sz="1800" b="1" dirty="0">
                <a:solidFill>
                  <a:schemeClr val="dk1"/>
                </a:solidFill>
                <a:latin typeface="Fira Sans Extra Condensed"/>
                <a:ea typeface="Fira Sans Extra Condensed"/>
                <a:cs typeface="Fira Sans Extra Condensed"/>
                <a:sym typeface="Fira Sans Extra Condensed"/>
              </a:endParaRPr>
            </a:p>
          </p:txBody>
        </p:sp>
        <p:sp>
          <p:nvSpPr>
            <p:cNvPr id="6" name="Google Shape;107;p17">
              <a:extLst>
                <a:ext uri="{FF2B5EF4-FFF2-40B4-BE49-F238E27FC236}">
                  <a16:creationId xmlns:a16="http://schemas.microsoft.com/office/drawing/2014/main" id="{C6662F11-898A-468D-AA75-F17E8CB2432A}"/>
                </a:ext>
              </a:extLst>
            </p:cNvPr>
            <p:cNvSpPr/>
            <p:nvPr/>
          </p:nvSpPr>
          <p:spPr>
            <a:xfrm>
              <a:off x="5297271" y="4059189"/>
              <a:ext cx="665100" cy="665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dirty="0">
                  <a:solidFill>
                    <a:schemeClr val="lt1"/>
                  </a:solidFill>
                  <a:latin typeface="Fira Sans Extra Condensed"/>
                  <a:ea typeface="Fira Sans Extra Condensed"/>
                  <a:cs typeface="Fira Sans Extra Condensed"/>
                  <a:sym typeface="Fira Sans Extra Condensed"/>
                </a:rPr>
                <a:t>04</a:t>
              </a:r>
              <a:endParaRPr sz="1800" b="1" dirty="0">
                <a:solidFill>
                  <a:schemeClr val="lt1"/>
                </a:solidFill>
                <a:latin typeface="Fira Sans Extra Condensed"/>
                <a:ea typeface="Fira Sans Extra Condensed"/>
                <a:cs typeface="Fira Sans Extra Condensed"/>
                <a:sym typeface="Fira Sans Extra Condensed"/>
              </a:endParaRPr>
            </a:p>
          </p:txBody>
        </p:sp>
      </p:grpSp>
      <p:pic>
        <p:nvPicPr>
          <p:cNvPr id="2" name="Picture 1">
            <a:extLst>
              <a:ext uri="{FF2B5EF4-FFF2-40B4-BE49-F238E27FC236}">
                <a16:creationId xmlns:a16="http://schemas.microsoft.com/office/drawing/2014/main" id="{E42C1404-A386-41CB-8E62-0C7A90D4AF9F}"/>
              </a:ext>
            </a:extLst>
          </p:cNvPr>
          <p:cNvPicPr>
            <a:picLocks noChangeAspect="1"/>
          </p:cNvPicPr>
          <p:nvPr/>
        </p:nvPicPr>
        <p:blipFill>
          <a:blip r:embed="rId2"/>
          <a:stretch>
            <a:fillRect/>
          </a:stretch>
        </p:blipFill>
        <p:spPr>
          <a:xfrm>
            <a:off x="1722288" y="797268"/>
            <a:ext cx="4870566" cy="4230165"/>
          </a:xfrm>
          <a:prstGeom prst="rect">
            <a:avLst/>
          </a:prstGeom>
        </p:spPr>
      </p:pic>
    </p:spTree>
    <p:extLst>
      <p:ext uri="{BB962C8B-B14F-4D97-AF65-F5344CB8AC3E}">
        <p14:creationId xmlns:p14="http://schemas.microsoft.com/office/powerpoint/2010/main" val="42608637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CC5CE-4C66-444F-8A4E-3ADFABD768A7}"/>
              </a:ext>
            </a:extLst>
          </p:cNvPr>
          <p:cNvSpPr>
            <a:spLocks noGrp="1"/>
          </p:cNvSpPr>
          <p:nvPr>
            <p:ph type="title"/>
          </p:nvPr>
        </p:nvSpPr>
        <p:spPr>
          <a:xfrm>
            <a:off x="457200" y="346161"/>
            <a:ext cx="1469571" cy="371400"/>
          </a:xfrm>
        </p:spPr>
        <p:txBody>
          <a:bodyPr>
            <a:noAutofit/>
          </a:bodyPr>
          <a:lstStyle/>
          <a:p>
            <a:pPr marL="457200" indent="-457200">
              <a:buFont typeface="Arial" panose="020B0604020202020204" pitchFamily="34" charset="0"/>
              <a:buChar char="•"/>
            </a:pPr>
            <a:r>
              <a:rPr lang="en-US" sz="1600" u="sng" dirty="0"/>
              <a:t>OUTPUT</a:t>
            </a:r>
          </a:p>
        </p:txBody>
      </p:sp>
      <p:pic>
        <p:nvPicPr>
          <p:cNvPr id="4" name="Picture 3">
            <a:extLst>
              <a:ext uri="{FF2B5EF4-FFF2-40B4-BE49-F238E27FC236}">
                <a16:creationId xmlns:a16="http://schemas.microsoft.com/office/drawing/2014/main" id="{814F7768-106D-45C6-A504-B31C268B7052}"/>
              </a:ext>
            </a:extLst>
          </p:cNvPr>
          <p:cNvPicPr>
            <a:picLocks noChangeAspect="1"/>
          </p:cNvPicPr>
          <p:nvPr/>
        </p:nvPicPr>
        <p:blipFill>
          <a:blip r:embed="rId2"/>
          <a:stretch>
            <a:fillRect/>
          </a:stretch>
        </p:blipFill>
        <p:spPr>
          <a:xfrm>
            <a:off x="647267" y="767443"/>
            <a:ext cx="3083811" cy="4301682"/>
          </a:xfrm>
          <a:prstGeom prst="rect">
            <a:avLst/>
          </a:prstGeom>
        </p:spPr>
      </p:pic>
      <p:pic>
        <p:nvPicPr>
          <p:cNvPr id="6" name="Picture 5">
            <a:extLst>
              <a:ext uri="{FF2B5EF4-FFF2-40B4-BE49-F238E27FC236}">
                <a16:creationId xmlns:a16="http://schemas.microsoft.com/office/drawing/2014/main" id="{E009DD84-FCB1-4520-A2A9-781B8790EAF6}"/>
              </a:ext>
            </a:extLst>
          </p:cNvPr>
          <p:cNvPicPr>
            <a:picLocks noChangeAspect="1"/>
          </p:cNvPicPr>
          <p:nvPr/>
        </p:nvPicPr>
        <p:blipFill rotWithShape="1">
          <a:blip r:embed="rId3"/>
          <a:srcRect r="35550"/>
          <a:stretch/>
        </p:blipFill>
        <p:spPr>
          <a:xfrm>
            <a:off x="3943692" y="531861"/>
            <a:ext cx="2693872" cy="1081122"/>
          </a:xfrm>
          <a:prstGeom prst="rect">
            <a:avLst/>
          </a:prstGeom>
        </p:spPr>
      </p:pic>
      <p:pic>
        <p:nvPicPr>
          <p:cNvPr id="8" name="Picture 7">
            <a:extLst>
              <a:ext uri="{FF2B5EF4-FFF2-40B4-BE49-F238E27FC236}">
                <a16:creationId xmlns:a16="http://schemas.microsoft.com/office/drawing/2014/main" id="{495081BF-C627-4AE9-9129-2F369C4D8272}"/>
              </a:ext>
            </a:extLst>
          </p:cNvPr>
          <p:cNvPicPr>
            <a:picLocks noChangeAspect="1"/>
          </p:cNvPicPr>
          <p:nvPr/>
        </p:nvPicPr>
        <p:blipFill>
          <a:blip r:embed="rId4"/>
          <a:stretch>
            <a:fillRect/>
          </a:stretch>
        </p:blipFill>
        <p:spPr>
          <a:xfrm>
            <a:off x="3943692" y="1769276"/>
            <a:ext cx="4824751" cy="3029373"/>
          </a:xfrm>
          <a:prstGeom prst="rect">
            <a:avLst/>
          </a:prstGeom>
        </p:spPr>
      </p:pic>
    </p:spTree>
    <p:extLst>
      <p:ext uri="{BB962C8B-B14F-4D97-AF65-F5344CB8AC3E}">
        <p14:creationId xmlns:p14="http://schemas.microsoft.com/office/powerpoint/2010/main" val="439266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EC7EBA2-DCA7-4F1B-B6A4-B350D2FE9CDC}"/>
              </a:ext>
            </a:extLst>
          </p:cNvPr>
          <p:cNvPicPr>
            <a:picLocks noChangeAspect="1"/>
          </p:cNvPicPr>
          <p:nvPr/>
        </p:nvPicPr>
        <p:blipFill>
          <a:blip r:embed="rId2"/>
          <a:stretch>
            <a:fillRect/>
          </a:stretch>
        </p:blipFill>
        <p:spPr>
          <a:xfrm>
            <a:off x="109128" y="1075766"/>
            <a:ext cx="4373064" cy="2596850"/>
          </a:xfrm>
          <a:prstGeom prst="rect">
            <a:avLst/>
          </a:prstGeom>
        </p:spPr>
      </p:pic>
      <p:pic>
        <p:nvPicPr>
          <p:cNvPr id="8" name="Picture 7">
            <a:extLst>
              <a:ext uri="{FF2B5EF4-FFF2-40B4-BE49-F238E27FC236}">
                <a16:creationId xmlns:a16="http://schemas.microsoft.com/office/drawing/2014/main" id="{85030BCA-0E5D-4B43-8B38-F1D79EC44E32}"/>
              </a:ext>
            </a:extLst>
          </p:cNvPr>
          <p:cNvPicPr>
            <a:picLocks noChangeAspect="1"/>
          </p:cNvPicPr>
          <p:nvPr/>
        </p:nvPicPr>
        <p:blipFill>
          <a:blip r:embed="rId3"/>
          <a:stretch>
            <a:fillRect/>
          </a:stretch>
        </p:blipFill>
        <p:spPr>
          <a:xfrm>
            <a:off x="4661810" y="1075766"/>
            <a:ext cx="4156503" cy="2797905"/>
          </a:xfrm>
          <a:prstGeom prst="rect">
            <a:avLst/>
          </a:prstGeom>
        </p:spPr>
      </p:pic>
      <p:sp>
        <p:nvSpPr>
          <p:cNvPr id="7" name="Title 1">
            <a:extLst>
              <a:ext uri="{FF2B5EF4-FFF2-40B4-BE49-F238E27FC236}">
                <a16:creationId xmlns:a16="http://schemas.microsoft.com/office/drawing/2014/main" id="{AC7BE0B7-1BDD-4460-AFC1-CA0CC741952A}"/>
              </a:ext>
            </a:extLst>
          </p:cNvPr>
          <p:cNvSpPr txBox="1">
            <a:spLocks/>
          </p:cNvSpPr>
          <p:nvPr/>
        </p:nvSpPr>
        <p:spPr>
          <a:xfrm>
            <a:off x="457200" y="346161"/>
            <a:ext cx="1469571" cy="371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1pPr>
            <a:lvl2pPr marR="0" lvl="1"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2pPr>
            <a:lvl3pPr marR="0" lvl="2"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3pPr>
            <a:lvl4pPr marR="0" lvl="3"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4pPr>
            <a:lvl5pPr marR="0" lvl="4"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5pPr>
            <a:lvl6pPr marR="0" lvl="5"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6pPr>
            <a:lvl7pPr marR="0" lvl="6"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7pPr>
            <a:lvl8pPr marR="0" lvl="7"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8pPr>
            <a:lvl9pPr marR="0" lvl="8" algn="l" rtl="0">
              <a:lnSpc>
                <a:spcPct val="100000"/>
              </a:lnSpc>
              <a:spcBef>
                <a:spcPts val="0"/>
              </a:spcBef>
              <a:spcAft>
                <a:spcPts val="0"/>
              </a:spcAft>
              <a:buClr>
                <a:schemeClr val="dk1"/>
              </a:buClr>
              <a:buSzPts val="2800"/>
              <a:buFont typeface="Fira Sans Extra Condensed"/>
              <a:buNone/>
              <a:defRPr sz="2800" b="1" i="0" u="none" strike="noStrike" cap="none">
                <a:solidFill>
                  <a:schemeClr val="dk1"/>
                </a:solidFill>
                <a:latin typeface="Fira Sans Extra Condensed"/>
                <a:ea typeface="Fira Sans Extra Condensed"/>
                <a:cs typeface="Fira Sans Extra Condensed"/>
                <a:sym typeface="Fira Sans Extra Condensed"/>
              </a:defRPr>
            </a:lvl9pPr>
          </a:lstStyle>
          <a:p>
            <a:pPr marL="457200" indent="-457200">
              <a:buFont typeface="Arial" panose="020B0604020202020204" pitchFamily="34" charset="0"/>
              <a:buChar char="•"/>
            </a:pPr>
            <a:r>
              <a:rPr lang="en-US" sz="1600" u="sng" dirty="0"/>
              <a:t>OUTPUT</a:t>
            </a:r>
          </a:p>
        </p:txBody>
      </p:sp>
    </p:spTree>
    <p:extLst>
      <p:ext uri="{BB962C8B-B14F-4D97-AF65-F5344CB8AC3E}">
        <p14:creationId xmlns:p14="http://schemas.microsoft.com/office/powerpoint/2010/main" val="16233466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5A095C2B-9985-4A0E-AB25-97C52F99AEBA}"/>
              </a:ext>
            </a:extLst>
          </p:cNvPr>
          <p:cNvSpPr>
            <a:spLocks noGrp="1"/>
          </p:cNvSpPr>
          <p:nvPr>
            <p:ph type="title"/>
          </p:nvPr>
        </p:nvSpPr>
        <p:spPr>
          <a:xfrm>
            <a:off x="457200" y="346161"/>
            <a:ext cx="1469571" cy="371400"/>
          </a:xfrm>
        </p:spPr>
        <p:txBody>
          <a:bodyPr>
            <a:noAutofit/>
          </a:bodyPr>
          <a:lstStyle/>
          <a:p>
            <a:pPr marL="457200" indent="-457200">
              <a:buFont typeface="Arial" panose="020B0604020202020204" pitchFamily="34" charset="0"/>
              <a:buChar char="•"/>
            </a:pPr>
            <a:r>
              <a:rPr lang="en-US" sz="1600" u="sng" dirty="0"/>
              <a:t>OUTPUT</a:t>
            </a:r>
          </a:p>
        </p:txBody>
      </p:sp>
      <p:pic>
        <p:nvPicPr>
          <p:cNvPr id="5" name="Picture 4">
            <a:extLst>
              <a:ext uri="{FF2B5EF4-FFF2-40B4-BE49-F238E27FC236}">
                <a16:creationId xmlns:a16="http://schemas.microsoft.com/office/drawing/2014/main" id="{D904DFD1-FA25-40E2-828F-D558A0FFFA21}"/>
              </a:ext>
            </a:extLst>
          </p:cNvPr>
          <p:cNvPicPr>
            <a:picLocks noChangeAspect="1"/>
          </p:cNvPicPr>
          <p:nvPr/>
        </p:nvPicPr>
        <p:blipFill rotWithShape="1">
          <a:blip r:embed="rId2"/>
          <a:srcRect r="4851"/>
          <a:stretch/>
        </p:blipFill>
        <p:spPr>
          <a:xfrm>
            <a:off x="143748" y="800100"/>
            <a:ext cx="5275417" cy="3713038"/>
          </a:xfrm>
          <a:prstGeom prst="rect">
            <a:avLst/>
          </a:prstGeom>
        </p:spPr>
      </p:pic>
      <p:pic>
        <p:nvPicPr>
          <p:cNvPr id="4" name="Picture 3">
            <a:extLst>
              <a:ext uri="{FF2B5EF4-FFF2-40B4-BE49-F238E27FC236}">
                <a16:creationId xmlns:a16="http://schemas.microsoft.com/office/drawing/2014/main" id="{385B4505-2B4E-40A6-ACEF-AE333BC0D54C}"/>
              </a:ext>
            </a:extLst>
          </p:cNvPr>
          <p:cNvPicPr>
            <a:picLocks noChangeAspect="1"/>
          </p:cNvPicPr>
          <p:nvPr/>
        </p:nvPicPr>
        <p:blipFill rotWithShape="1">
          <a:blip r:embed="rId3"/>
          <a:srcRect r="19482"/>
          <a:stretch/>
        </p:blipFill>
        <p:spPr>
          <a:xfrm>
            <a:off x="5567420" y="346161"/>
            <a:ext cx="3293959" cy="1079023"/>
          </a:xfrm>
          <a:prstGeom prst="rect">
            <a:avLst/>
          </a:prstGeom>
        </p:spPr>
      </p:pic>
      <p:pic>
        <p:nvPicPr>
          <p:cNvPr id="6" name="Picture 5">
            <a:extLst>
              <a:ext uri="{FF2B5EF4-FFF2-40B4-BE49-F238E27FC236}">
                <a16:creationId xmlns:a16="http://schemas.microsoft.com/office/drawing/2014/main" id="{E8031AAB-402D-4956-94C4-0FAB0976A038}"/>
              </a:ext>
            </a:extLst>
          </p:cNvPr>
          <p:cNvPicPr>
            <a:picLocks noChangeAspect="1"/>
          </p:cNvPicPr>
          <p:nvPr/>
        </p:nvPicPr>
        <p:blipFill rotWithShape="1">
          <a:blip r:embed="rId4"/>
          <a:srcRect r="15557"/>
          <a:stretch/>
        </p:blipFill>
        <p:spPr>
          <a:xfrm>
            <a:off x="5567419" y="1425184"/>
            <a:ext cx="3293959" cy="1029375"/>
          </a:xfrm>
          <a:prstGeom prst="rect">
            <a:avLst/>
          </a:prstGeom>
        </p:spPr>
      </p:pic>
      <p:pic>
        <p:nvPicPr>
          <p:cNvPr id="2" name="Picture 1">
            <a:extLst>
              <a:ext uri="{FF2B5EF4-FFF2-40B4-BE49-F238E27FC236}">
                <a16:creationId xmlns:a16="http://schemas.microsoft.com/office/drawing/2014/main" id="{72F40CB7-CA92-4D79-A773-B017E246AAA4}"/>
              </a:ext>
            </a:extLst>
          </p:cNvPr>
          <p:cNvPicPr>
            <a:picLocks noChangeAspect="1"/>
          </p:cNvPicPr>
          <p:nvPr/>
        </p:nvPicPr>
        <p:blipFill>
          <a:blip r:embed="rId5"/>
          <a:stretch>
            <a:fillRect/>
          </a:stretch>
        </p:blipFill>
        <p:spPr>
          <a:xfrm>
            <a:off x="5567419" y="2544735"/>
            <a:ext cx="3566469" cy="2347163"/>
          </a:xfrm>
          <a:prstGeom prst="rect">
            <a:avLst/>
          </a:prstGeom>
        </p:spPr>
      </p:pic>
    </p:spTree>
    <p:extLst>
      <p:ext uri="{BB962C8B-B14F-4D97-AF65-F5344CB8AC3E}">
        <p14:creationId xmlns:p14="http://schemas.microsoft.com/office/powerpoint/2010/main" val="11383525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A7900-6071-4F19-B332-2BB4D4FDF17F}"/>
              </a:ext>
            </a:extLst>
          </p:cNvPr>
          <p:cNvSpPr>
            <a:spLocks noGrp="1"/>
          </p:cNvSpPr>
          <p:nvPr>
            <p:ph type="title"/>
          </p:nvPr>
        </p:nvSpPr>
        <p:spPr>
          <a:xfrm>
            <a:off x="620486" y="2200350"/>
            <a:ext cx="8229600" cy="371400"/>
          </a:xfrm>
        </p:spPr>
        <p:txBody>
          <a:bodyPr>
            <a:noAutofit/>
          </a:bodyPr>
          <a:lstStyle/>
          <a:p>
            <a:r>
              <a:rPr lang="en-US" sz="3200" dirty="0">
                <a:latin typeface="Times New Roman" panose="02020603050405020304" pitchFamily="18" charset="0"/>
                <a:cs typeface="Times New Roman" panose="02020603050405020304" pitchFamily="18" charset="0"/>
              </a:rPr>
              <a:t>THANKS</a:t>
            </a:r>
          </a:p>
        </p:txBody>
      </p:sp>
    </p:spTree>
    <p:extLst>
      <p:ext uri="{BB962C8B-B14F-4D97-AF65-F5344CB8AC3E}">
        <p14:creationId xmlns:p14="http://schemas.microsoft.com/office/powerpoint/2010/main" val="15203128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646175" y="2450188"/>
            <a:ext cx="5516100" cy="371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Table of Contents</a:t>
            </a:r>
            <a:endParaRPr/>
          </a:p>
        </p:txBody>
      </p:sp>
      <p:sp>
        <p:nvSpPr>
          <p:cNvPr id="98" name="Google Shape;98;p17"/>
          <p:cNvSpPr/>
          <p:nvPr/>
        </p:nvSpPr>
        <p:spPr>
          <a:xfrm>
            <a:off x="3497747" y="2553814"/>
            <a:ext cx="264191" cy="316546"/>
          </a:xfrm>
          <a:custGeom>
            <a:avLst/>
            <a:gdLst/>
            <a:ahLst/>
            <a:cxnLst/>
            <a:rect l="l" t="t" r="r" b="b"/>
            <a:pathLst>
              <a:path w="3597" h="4311" extrusionOk="0">
                <a:moveTo>
                  <a:pt x="1810" y="0"/>
                </a:moveTo>
                <a:cubicBezTo>
                  <a:pt x="524" y="0"/>
                  <a:pt x="334" y="1834"/>
                  <a:pt x="1596" y="2096"/>
                </a:cubicBezTo>
                <a:cubicBezTo>
                  <a:pt x="715" y="2096"/>
                  <a:pt x="0" y="2810"/>
                  <a:pt x="0" y="3692"/>
                </a:cubicBezTo>
                <a:lnTo>
                  <a:pt x="0" y="4001"/>
                </a:lnTo>
                <a:cubicBezTo>
                  <a:pt x="0" y="4168"/>
                  <a:pt x="120" y="4311"/>
                  <a:pt x="286" y="4311"/>
                </a:cubicBezTo>
                <a:lnTo>
                  <a:pt x="3311" y="4311"/>
                </a:lnTo>
                <a:cubicBezTo>
                  <a:pt x="3477" y="4311"/>
                  <a:pt x="3596" y="4168"/>
                  <a:pt x="3596" y="4001"/>
                </a:cubicBezTo>
                <a:lnTo>
                  <a:pt x="3596" y="3692"/>
                </a:lnTo>
                <a:cubicBezTo>
                  <a:pt x="3596" y="2810"/>
                  <a:pt x="2882" y="2096"/>
                  <a:pt x="2001" y="2096"/>
                </a:cubicBezTo>
                <a:cubicBezTo>
                  <a:pt x="3263" y="1834"/>
                  <a:pt x="3072" y="0"/>
                  <a:pt x="1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 name="Google Shape;99;p17"/>
          <p:cNvCxnSpPr>
            <a:stCxn id="100" idx="6"/>
            <a:endCxn id="101" idx="2"/>
          </p:cNvCxnSpPr>
          <p:nvPr/>
        </p:nvCxnSpPr>
        <p:spPr>
          <a:xfrm rot="-5400000">
            <a:off x="2964171" y="1598134"/>
            <a:ext cx="1502400" cy="725400"/>
          </a:xfrm>
          <a:prstGeom prst="bentConnector2">
            <a:avLst/>
          </a:prstGeom>
          <a:noFill/>
          <a:ln w="9525" cap="flat" cmpd="sng">
            <a:solidFill>
              <a:schemeClr val="dk2"/>
            </a:solidFill>
            <a:prstDash val="solid"/>
            <a:round/>
            <a:headEnd type="none" w="med" len="med"/>
            <a:tailEnd type="triangle" w="med" len="med"/>
          </a:ln>
        </p:spPr>
      </p:cxnSp>
      <p:cxnSp>
        <p:nvCxnSpPr>
          <p:cNvPr id="102" name="Google Shape;102;p17"/>
          <p:cNvCxnSpPr>
            <a:stCxn id="100" idx="6"/>
            <a:endCxn id="103" idx="2"/>
          </p:cNvCxnSpPr>
          <p:nvPr/>
        </p:nvCxnSpPr>
        <p:spPr>
          <a:xfrm rot="10800000" flipH="1">
            <a:off x="3352671" y="2194131"/>
            <a:ext cx="725400" cy="517800"/>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104" name="Google Shape;104;p17"/>
          <p:cNvCxnSpPr>
            <a:stCxn id="100" idx="6"/>
            <a:endCxn id="105" idx="2"/>
          </p:cNvCxnSpPr>
          <p:nvPr/>
        </p:nvCxnSpPr>
        <p:spPr>
          <a:xfrm>
            <a:off x="3352671" y="2712136"/>
            <a:ext cx="725400" cy="466500"/>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106" name="Google Shape;106;p17"/>
          <p:cNvCxnSpPr>
            <a:stCxn id="100" idx="6"/>
            <a:endCxn id="107" idx="2"/>
          </p:cNvCxnSpPr>
          <p:nvPr/>
        </p:nvCxnSpPr>
        <p:spPr>
          <a:xfrm rot="-5400000" flipH="1">
            <a:off x="2989821" y="3074889"/>
            <a:ext cx="1451100" cy="725400"/>
          </a:xfrm>
          <a:prstGeom prst="bentConnector2">
            <a:avLst/>
          </a:prstGeom>
          <a:noFill/>
          <a:ln w="9525" cap="flat" cmpd="sng">
            <a:solidFill>
              <a:schemeClr val="dk2"/>
            </a:solidFill>
            <a:prstDash val="solid"/>
            <a:round/>
            <a:headEnd type="none" w="med" len="med"/>
            <a:tailEnd type="triangle" w="med" len="med"/>
          </a:ln>
        </p:spPr>
      </p:cxnSp>
      <p:grpSp>
        <p:nvGrpSpPr>
          <p:cNvPr id="108" name="Google Shape;108;p17"/>
          <p:cNvGrpSpPr/>
          <p:nvPr/>
        </p:nvGrpSpPr>
        <p:grpSpPr>
          <a:xfrm>
            <a:off x="3716738" y="1861581"/>
            <a:ext cx="2724300" cy="665100"/>
            <a:chOff x="4935938" y="2090181"/>
            <a:chExt cx="2724300" cy="665100"/>
          </a:xfrm>
        </p:grpSpPr>
        <p:sp>
          <p:nvSpPr>
            <p:cNvPr id="109" name="Google Shape;109;p17"/>
            <p:cNvSpPr txBox="1"/>
            <p:nvPr/>
          </p:nvSpPr>
          <p:spPr>
            <a:xfrm>
              <a:off x="4935938" y="2280229"/>
              <a:ext cx="2724300" cy="27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Top Down Design</a:t>
              </a:r>
              <a:endParaRPr sz="1800" b="1">
                <a:solidFill>
                  <a:schemeClr val="dk1"/>
                </a:solidFill>
                <a:latin typeface="Fira Sans Extra Condensed"/>
                <a:ea typeface="Fira Sans Extra Condensed"/>
                <a:cs typeface="Fira Sans Extra Condensed"/>
                <a:sym typeface="Fira Sans Extra Condensed"/>
              </a:endParaRPr>
            </a:p>
          </p:txBody>
        </p:sp>
        <p:sp>
          <p:nvSpPr>
            <p:cNvPr id="103" name="Google Shape;103;p17"/>
            <p:cNvSpPr/>
            <p:nvPr/>
          </p:nvSpPr>
          <p:spPr>
            <a:xfrm>
              <a:off x="5297271" y="2090181"/>
              <a:ext cx="665100" cy="665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110" name="Google Shape;110;p17"/>
          <p:cNvGrpSpPr/>
          <p:nvPr/>
        </p:nvGrpSpPr>
        <p:grpSpPr>
          <a:xfrm>
            <a:off x="4057378" y="2846086"/>
            <a:ext cx="3418500" cy="665100"/>
            <a:chOff x="5276578" y="3074686"/>
            <a:chExt cx="3418500" cy="665100"/>
          </a:xfrm>
        </p:grpSpPr>
        <p:sp>
          <p:nvSpPr>
            <p:cNvPr id="111" name="Google Shape;111;p17"/>
            <p:cNvSpPr txBox="1"/>
            <p:nvPr/>
          </p:nvSpPr>
          <p:spPr>
            <a:xfrm>
              <a:off x="5276578" y="3270288"/>
              <a:ext cx="34185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dirty="0">
                  <a:solidFill>
                    <a:schemeClr val="dk1"/>
                  </a:solidFill>
                  <a:latin typeface="Fira Sans Extra Condensed"/>
                  <a:ea typeface="Fira Sans Extra Condensed"/>
                  <a:cs typeface="Fira Sans Extra Condensed"/>
                  <a:sym typeface="Fira Sans Extra Condensed"/>
                </a:rPr>
                <a:t>Stepwise Refinement by S.L.L</a:t>
              </a:r>
              <a:endParaRPr sz="1800" b="1" dirty="0">
                <a:solidFill>
                  <a:schemeClr val="dk1"/>
                </a:solidFill>
                <a:latin typeface="Fira Sans Extra Condensed"/>
                <a:ea typeface="Fira Sans Extra Condensed"/>
                <a:cs typeface="Fira Sans Extra Condensed"/>
                <a:sym typeface="Fira Sans Extra Condensed"/>
              </a:endParaRPr>
            </a:p>
          </p:txBody>
        </p:sp>
        <p:sp>
          <p:nvSpPr>
            <p:cNvPr id="105" name="Google Shape;105;p17"/>
            <p:cNvSpPr/>
            <p:nvPr/>
          </p:nvSpPr>
          <p:spPr>
            <a:xfrm>
              <a:off x="5297271" y="3074686"/>
              <a:ext cx="665100" cy="665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112" name="Google Shape;112;p17"/>
          <p:cNvGrpSpPr/>
          <p:nvPr/>
        </p:nvGrpSpPr>
        <p:grpSpPr>
          <a:xfrm>
            <a:off x="4078071" y="3830589"/>
            <a:ext cx="2949717" cy="665100"/>
            <a:chOff x="5297271" y="4059189"/>
            <a:chExt cx="2949717" cy="665100"/>
          </a:xfrm>
        </p:grpSpPr>
        <p:sp>
          <p:nvSpPr>
            <p:cNvPr id="113" name="Google Shape;113;p17"/>
            <p:cNvSpPr txBox="1"/>
            <p:nvPr/>
          </p:nvSpPr>
          <p:spPr>
            <a:xfrm>
              <a:off x="5522688" y="4250901"/>
              <a:ext cx="27243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Source code using C\C++</a:t>
              </a:r>
              <a:endParaRPr sz="1800" b="1">
                <a:solidFill>
                  <a:schemeClr val="dk1"/>
                </a:solidFill>
                <a:latin typeface="Fira Sans Extra Condensed"/>
                <a:ea typeface="Fira Sans Extra Condensed"/>
                <a:cs typeface="Fira Sans Extra Condensed"/>
                <a:sym typeface="Fira Sans Extra Condensed"/>
              </a:endParaRPr>
            </a:p>
          </p:txBody>
        </p:sp>
        <p:sp>
          <p:nvSpPr>
            <p:cNvPr id="107" name="Google Shape;107;p17"/>
            <p:cNvSpPr/>
            <p:nvPr/>
          </p:nvSpPr>
          <p:spPr>
            <a:xfrm>
              <a:off x="5297271" y="4059189"/>
              <a:ext cx="665100" cy="6651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04</a:t>
              </a:r>
              <a:endParaRPr sz="1800" b="1">
                <a:solidFill>
                  <a:schemeClr val="lt1"/>
                </a:solidFill>
                <a:latin typeface="Fira Sans Extra Condensed"/>
                <a:ea typeface="Fira Sans Extra Condensed"/>
                <a:cs typeface="Fira Sans Extra Condensed"/>
                <a:sym typeface="Fira Sans Extra Condensed"/>
              </a:endParaRPr>
            </a:p>
          </p:txBody>
        </p:sp>
      </p:grpSp>
      <p:grpSp>
        <p:nvGrpSpPr>
          <p:cNvPr id="114" name="Google Shape;114;p17"/>
          <p:cNvGrpSpPr/>
          <p:nvPr/>
        </p:nvGrpSpPr>
        <p:grpSpPr>
          <a:xfrm>
            <a:off x="4078071" y="751350"/>
            <a:ext cx="4263729" cy="905400"/>
            <a:chOff x="5297271" y="979950"/>
            <a:chExt cx="4263729" cy="905400"/>
          </a:xfrm>
        </p:grpSpPr>
        <p:sp>
          <p:nvSpPr>
            <p:cNvPr id="115" name="Google Shape;115;p17"/>
            <p:cNvSpPr txBox="1"/>
            <p:nvPr/>
          </p:nvSpPr>
          <p:spPr>
            <a:xfrm>
              <a:off x="5781300" y="979950"/>
              <a:ext cx="3779700" cy="90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What is Employee Management System</a:t>
              </a:r>
              <a:endParaRPr sz="1800" b="1">
                <a:solidFill>
                  <a:schemeClr val="dk1"/>
                </a:solidFill>
                <a:latin typeface="Fira Sans Extra Condensed"/>
                <a:ea typeface="Fira Sans Extra Condensed"/>
                <a:cs typeface="Fira Sans Extra Condensed"/>
                <a:sym typeface="Fira Sans Extra Condensed"/>
              </a:endParaRPr>
            </a:p>
          </p:txBody>
        </p:sp>
        <p:sp>
          <p:nvSpPr>
            <p:cNvPr id="101" name="Google Shape;101;p17"/>
            <p:cNvSpPr/>
            <p:nvPr/>
          </p:nvSpPr>
          <p:spPr>
            <a:xfrm>
              <a:off x="5297271" y="1105684"/>
              <a:ext cx="665100" cy="665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sp>
        <p:nvSpPr>
          <p:cNvPr id="116" name="Google Shape;116;p17"/>
          <p:cNvSpPr/>
          <p:nvPr/>
        </p:nvSpPr>
        <p:spPr>
          <a:xfrm>
            <a:off x="593380" y="1276360"/>
            <a:ext cx="387663" cy="323748"/>
          </a:xfrm>
          <a:custGeom>
            <a:avLst/>
            <a:gdLst/>
            <a:ahLst/>
            <a:cxnLst/>
            <a:rect l="l" t="t" r="r" b="b"/>
            <a:pathLst>
              <a:path w="11336" h="9467" extrusionOk="0">
                <a:moveTo>
                  <a:pt x="5573" y="1942"/>
                </a:moveTo>
                <a:cubicBezTo>
                  <a:pt x="5906" y="1942"/>
                  <a:pt x="6192" y="2204"/>
                  <a:pt x="6192" y="2561"/>
                </a:cubicBezTo>
                <a:lnTo>
                  <a:pt x="6192" y="5085"/>
                </a:lnTo>
                <a:cubicBezTo>
                  <a:pt x="6192" y="5418"/>
                  <a:pt x="5906" y="5704"/>
                  <a:pt x="5573" y="5704"/>
                </a:cubicBezTo>
                <a:cubicBezTo>
                  <a:pt x="5216" y="5704"/>
                  <a:pt x="4930" y="5418"/>
                  <a:pt x="4930" y="5085"/>
                </a:cubicBezTo>
                <a:lnTo>
                  <a:pt x="4930" y="2561"/>
                </a:lnTo>
                <a:cubicBezTo>
                  <a:pt x="4930" y="2227"/>
                  <a:pt x="5216" y="1942"/>
                  <a:pt x="5573" y="1942"/>
                </a:cubicBezTo>
                <a:close/>
                <a:moveTo>
                  <a:pt x="5553" y="6954"/>
                </a:moveTo>
                <a:cubicBezTo>
                  <a:pt x="5876" y="6954"/>
                  <a:pt x="6192" y="7199"/>
                  <a:pt x="6192" y="7586"/>
                </a:cubicBezTo>
                <a:cubicBezTo>
                  <a:pt x="6192" y="7919"/>
                  <a:pt x="5906" y="8205"/>
                  <a:pt x="5573" y="8205"/>
                </a:cubicBezTo>
                <a:cubicBezTo>
                  <a:pt x="5001" y="8205"/>
                  <a:pt x="4716" y="7538"/>
                  <a:pt x="5120" y="7133"/>
                </a:cubicBezTo>
                <a:cubicBezTo>
                  <a:pt x="5244" y="7010"/>
                  <a:pt x="5399" y="6954"/>
                  <a:pt x="5553" y="6954"/>
                </a:cubicBezTo>
                <a:close/>
                <a:moveTo>
                  <a:pt x="5561" y="1"/>
                </a:moveTo>
                <a:cubicBezTo>
                  <a:pt x="5144" y="1"/>
                  <a:pt x="4727" y="203"/>
                  <a:pt x="4477" y="608"/>
                </a:cubicBezTo>
                <a:lnTo>
                  <a:pt x="500" y="7562"/>
                </a:lnTo>
                <a:cubicBezTo>
                  <a:pt x="0" y="8395"/>
                  <a:pt x="596" y="9467"/>
                  <a:pt x="1572" y="9467"/>
                </a:cubicBezTo>
                <a:lnTo>
                  <a:pt x="9764" y="9467"/>
                </a:lnTo>
                <a:cubicBezTo>
                  <a:pt x="10741" y="9467"/>
                  <a:pt x="11336" y="8419"/>
                  <a:pt x="10860" y="7562"/>
                </a:cubicBezTo>
                <a:lnTo>
                  <a:pt x="6644" y="608"/>
                </a:lnTo>
                <a:cubicBezTo>
                  <a:pt x="6394" y="203"/>
                  <a:pt x="5978" y="1"/>
                  <a:pt x="55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7" name="Google Shape;117;p17"/>
          <p:cNvGrpSpPr/>
          <p:nvPr/>
        </p:nvGrpSpPr>
        <p:grpSpPr>
          <a:xfrm>
            <a:off x="600898" y="2258032"/>
            <a:ext cx="372621" cy="329385"/>
            <a:chOff x="3994298" y="2306991"/>
            <a:chExt cx="372621" cy="329385"/>
          </a:xfrm>
        </p:grpSpPr>
        <p:sp>
          <p:nvSpPr>
            <p:cNvPr id="118" name="Google Shape;118;p17"/>
            <p:cNvSpPr/>
            <p:nvPr/>
          </p:nvSpPr>
          <p:spPr>
            <a:xfrm>
              <a:off x="3994298" y="2306991"/>
              <a:ext cx="265815" cy="329385"/>
            </a:xfrm>
            <a:custGeom>
              <a:avLst/>
              <a:gdLst/>
              <a:ahLst/>
              <a:cxnLst/>
              <a:rect l="l" t="t" r="r" b="b"/>
              <a:pathLst>
                <a:path w="7765" h="9622" extrusionOk="0">
                  <a:moveTo>
                    <a:pt x="5097" y="0"/>
                  </a:moveTo>
                  <a:cubicBezTo>
                    <a:pt x="4097" y="0"/>
                    <a:pt x="2835" y="358"/>
                    <a:pt x="2120" y="1072"/>
                  </a:cubicBezTo>
                  <a:cubicBezTo>
                    <a:pt x="1430" y="1763"/>
                    <a:pt x="1025" y="2715"/>
                    <a:pt x="1025" y="3692"/>
                  </a:cubicBezTo>
                  <a:cubicBezTo>
                    <a:pt x="1025" y="3954"/>
                    <a:pt x="977" y="4192"/>
                    <a:pt x="858" y="4406"/>
                  </a:cubicBezTo>
                  <a:lnTo>
                    <a:pt x="239" y="5597"/>
                  </a:lnTo>
                  <a:cubicBezTo>
                    <a:pt x="1" y="6002"/>
                    <a:pt x="311" y="6502"/>
                    <a:pt x="763" y="6502"/>
                  </a:cubicBezTo>
                  <a:lnTo>
                    <a:pt x="1025" y="6502"/>
                  </a:lnTo>
                  <a:lnTo>
                    <a:pt x="1025" y="7454"/>
                  </a:lnTo>
                  <a:cubicBezTo>
                    <a:pt x="1025" y="8026"/>
                    <a:pt x="1501" y="8502"/>
                    <a:pt x="2049" y="8502"/>
                  </a:cubicBezTo>
                  <a:lnTo>
                    <a:pt x="2716" y="8502"/>
                  </a:lnTo>
                  <a:lnTo>
                    <a:pt x="2716" y="8764"/>
                  </a:lnTo>
                  <a:cubicBezTo>
                    <a:pt x="2740" y="9240"/>
                    <a:pt x="3121" y="9621"/>
                    <a:pt x="3573" y="9621"/>
                  </a:cubicBezTo>
                  <a:lnTo>
                    <a:pt x="6836" y="9621"/>
                  </a:lnTo>
                  <a:cubicBezTo>
                    <a:pt x="7312" y="9621"/>
                    <a:pt x="7693" y="9240"/>
                    <a:pt x="7693" y="8764"/>
                  </a:cubicBezTo>
                  <a:lnTo>
                    <a:pt x="7693" y="8145"/>
                  </a:lnTo>
                  <a:cubicBezTo>
                    <a:pt x="7693" y="7835"/>
                    <a:pt x="7717" y="7550"/>
                    <a:pt x="7764" y="7240"/>
                  </a:cubicBezTo>
                  <a:cubicBezTo>
                    <a:pt x="6002" y="7073"/>
                    <a:pt x="4669" y="5573"/>
                    <a:pt x="4669" y="3811"/>
                  </a:cubicBezTo>
                  <a:cubicBezTo>
                    <a:pt x="4669" y="2334"/>
                    <a:pt x="5597" y="1024"/>
                    <a:pt x="7002" y="548"/>
                  </a:cubicBezTo>
                  <a:cubicBezTo>
                    <a:pt x="6431" y="191"/>
                    <a:pt x="5764" y="0"/>
                    <a:pt x="50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7"/>
            <p:cNvSpPr/>
            <p:nvPr/>
          </p:nvSpPr>
          <p:spPr>
            <a:xfrm>
              <a:off x="4141053" y="2341223"/>
              <a:ext cx="225866" cy="193003"/>
            </a:xfrm>
            <a:custGeom>
              <a:avLst/>
              <a:gdLst/>
              <a:ahLst/>
              <a:cxnLst/>
              <a:rect l="l" t="t" r="r" b="b"/>
              <a:pathLst>
                <a:path w="6598" h="5638" extrusionOk="0">
                  <a:moveTo>
                    <a:pt x="3839" y="1085"/>
                  </a:moveTo>
                  <a:cubicBezTo>
                    <a:pt x="4065" y="1085"/>
                    <a:pt x="4287" y="1318"/>
                    <a:pt x="4097" y="1572"/>
                  </a:cubicBezTo>
                  <a:lnTo>
                    <a:pt x="3573" y="2501"/>
                  </a:lnTo>
                  <a:lnTo>
                    <a:pt x="4501" y="2501"/>
                  </a:lnTo>
                  <a:cubicBezTo>
                    <a:pt x="4512" y="2500"/>
                    <a:pt x="4522" y="2500"/>
                    <a:pt x="4532" y="2500"/>
                  </a:cubicBezTo>
                  <a:cubicBezTo>
                    <a:pt x="4776" y="2500"/>
                    <a:pt x="4925" y="2771"/>
                    <a:pt x="4787" y="2977"/>
                  </a:cubicBezTo>
                  <a:lnTo>
                    <a:pt x="4001" y="4359"/>
                  </a:lnTo>
                  <a:cubicBezTo>
                    <a:pt x="3960" y="4441"/>
                    <a:pt x="3883" y="4506"/>
                    <a:pt x="3785" y="4506"/>
                  </a:cubicBezTo>
                  <a:cubicBezTo>
                    <a:pt x="3770" y="4506"/>
                    <a:pt x="3755" y="4505"/>
                    <a:pt x="3739" y="4501"/>
                  </a:cubicBezTo>
                  <a:cubicBezTo>
                    <a:pt x="3668" y="4501"/>
                    <a:pt x="3620" y="4501"/>
                    <a:pt x="3573" y="4478"/>
                  </a:cubicBezTo>
                  <a:cubicBezTo>
                    <a:pt x="3430" y="4382"/>
                    <a:pt x="3382" y="4192"/>
                    <a:pt x="3454" y="4049"/>
                  </a:cubicBezTo>
                  <a:lnTo>
                    <a:pt x="3978" y="3144"/>
                  </a:lnTo>
                  <a:lnTo>
                    <a:pt x="3049" y="3144"/>
                  </a:lnTo>
                  <a:cubicBezTo>
                    <a:pt x="2811" y="3144"/>
                    <a:pt x="2644" y="2882"/>
                    <a:pt x="2763" y="2692"/>
                  </a:cubicBezTo>
                  <a:lnTo>
                    <a:pt x="3549" y="1287"/>
                  </a:lnTo>
                  <a:cubicBezTo>
                    <a:pt x="3612" y="1144"/>
                    <a:pt x="3726" y="1085"/>
                    <a:pt x="3839" y="1085"/>
                  </a:cubicBezTo>
                  <a:close/>
                  <a:moveTo>
                    <a:pt x="3763" y="1"/>
                  </a:moveTo>
                  <a:cubicBezTo>
                    <a:pt x="1263" y="1"/>
                    <a:pt x="1" y="3025"/>
                    <a:pt x="1787" y="4811"/>
                  </a:cubicBezTo>
                  <a:cubicBezTo>
                    <a:pt x="2357" y="5381"/>
                    <a:pt x="3059" y="5637"/>
                    <a:pt x="3749" y="5637"/>
                  </a:cubicBezTo>
                  <a:cubicBezTo>
                    <a:pt x="5192" y="5637"/>
                    <a:pt x="6581" y="4518"/>
                    <a:pt x="6597" y="2811"/>
                  </a:cubicBezTo>
                  <a:cubicBezTo>
                    <a:pt x="6597" y="1263"/>
                    <a:pt x="5335" y="1"/>
                    <a:pt x="37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17"/>
          <p:cNvGrpSpPr/>
          <p:nvPr/>
        </p:nvGrpSpPr>
        <p:grpSpPr>
          <a:xfrm>
            <a:off x="653827" y="3222467"/>
            <a:ext cx="266734" cy="369538"/>
            <a:chOff x="5638077" y="3459122"/>
            <a:chExt cx="266734" cy="369538"/>
          </a:xfrm>
        </p:grpSpPr>
        <p:sp>
          <p:nvSpPr>
            <p:cNvPr id="121" name="Google Shape;121;p17"/>
            <p:cNvSpPr/>
            <p:nvPr/>
          </p:nvSpPr>
          <p:spPr>
            <a:xfrm>
              <a:off x="5645440" y="3459122"/>
              <a:ext cx="251221" cy="170883"/>
            </a:xfrm>
            <a:custGeom>
              <a:avLst/>
              <a:gdLst/>
              <a:ahLst/>
              <a:cxnLst/>
              <a:rect l="l" t="t" r="r" b="b"/>
              <a:pathLst>
                <a:path w="7336" h="4990" extrusionOk="0">
                  <a:moveTo>
                    <a:pt x="361" y="1"/>
                  </a:moveTo>
                  <a:cubicBezTo>
                    <a:pt x="258" y="1"/>
                    <a:pt x="157" y="53"/>
                    <a:pt x="96" y="146"/>
                  </a:cubicBezTo>
                  <a:cubicBezTo>
                    <a:pt x="0" y="312"/>
                    <a:pt x="48" y="503"/>
                    <a:pt x="191" y="598"/>
                  </a:cubicBezTo>
                  <a:lnTo>
                    <a:pt x="215" y="598"/>
                  </a:lnTo>
                  <a:lnTo>
                    <a:pt x="6192" y="4289"/>
                  </a:lnTo>
                  <a:lnTo>
                    <a:pt x="5835" y="4361"/>
                  </a:lnTo>
                  <a:cubicBezTo>
                    <a:pt x="5437" y="4449"/>
                    <a:pt x="5552" y="4990"/>
                    <a:pt x="5895" y="4990"/>
                  </a:cubicBezTo>
                  <a:cubicBezTo>
                    <a:pt x="5921" y="4990"/>
                    <a:pt x="5949" y="4987"/>
                    <a:pt x="5978" y="4980"/>
                  </a:cubicBezTo>
                  <a:lnTo>
                    <a:pt x="7073" y="4718"/>
                  </a:lnTo>
                  <a:cubicBezTo>
                    <a:pt x="7145" y="4718"/>
                    <a:pt x="7216" y="4670"/>
                    <a:pt x="7264" y="4599"/>
                  </a:cubicBezTo>
                  <a:cubicBezTo>
                    <a:pt x="7335" y="4504"/>
                    <a:pt x="7335" y="4385"/>
                    <a:pt x="7288" y="4289"/>
                  </a:cubicBezTo>
                  <a:lnTo>
                    <a:pt x="7049" y="3218"/>
                  </a:lnTo>
                  <a:cubicBezTo>
                    <a:pt x="7000" y="3050"/>
                    <a:pt x="6869" y="2976"/>
                    <a:pt x="6739" y="2976"/>
                  </a:cubicBezTo>
                  <a:cubicBezTo>
                    <a:pt x="6555" y="2976"/>
                    <a:pt x="6374" y="3123"/>
                    <a:pt x="6430" y="3360"/>
                  </a:cubicBezTo>
                  <a:lnTo>
                    <a:pt x="6502" y="3742"/>
                  </a:lnTo>
                  <a:lnTo>
                    <a:pt x="524" y="50"/>
                  </a:lnTo>
                  <a:cubicBezTo>
                    <a:pt x="474" y="17"/>
                    <a:pt x="417" y="1"/>
                    <a:pt x="36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7"/>
            <p:cNvSpPr/>
            <p:nvPr/>
          </p:nvSpPr>
          <p:spPr>
            <a:xfrm>
              <a:off x="5831356" y="3792737"/>
              <a:ext cx="73456" cy="35923"/>
            </a:xfrm>
            <a:custGeom>
              <a:avLst/>
              <a:gdLst/>
              <a:ahLst/>
              <a:cxnLst/>
              <a:rect l="l" t="t" r="r" b="b"/>
              <a:pathLst>
                <a:path w="2145" h="1049" extrusionOk="0">
                  <a:moveTo>
                    <a:pt x="1" y="1"/>
                  </a:moveTo>
                  <a:lnTo>
                    <a:pt x="1" y="715"/>
                  </a:lnTo>
                  <a:cubicBezTo>
                    <a:pt x="1" y="906"/>
                    <a:pt x="144" y="1049"/>
                    <a:pt x="311" y="1049"/>
                  </a:cubicBezTo>
                  <a:lnTo>
                    <a:pt x="1835" y="1049"/>
                  </a:lnTo>
                  <a:cubicBezTo>
                    <a:pt x="2001" y="1049"/>
                    <a:pt x="2144" y="906"/>
                    <a:pt x="2144" y="715"/>
                  </a:cubicBezTo>
                  <a:lnTo>
                    <a:pt x="2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7"/>
            <p:cNvSpPr/>
            <p:nvPr/>
          </p:nvSpPr>
          <p:spPr>
            <a:xfrm>
              <a:off x="5831356" y="3733219"/>
              <a:ext cx="73456" cy="37533"/>
            </a:xfrm>
            <a:custGeom>
              <a:avLst/>
              <a:gdLst/>
              <a:ahLst/>
              <a:cxnLst/>
              <a:rect l="l" t="t" r="r" b="b"/>
              <a:pathLst>
                <a:path w="2145" h="1096" extrusionOk="0">
                  <a:moveTo>
                    <a:pt x="311" y="0"/>
                  </a:moveTo>
                  <a:cubicBezTo>
                    <a:pt x="144" y="0"/>
                    <a:pt x="1" y="143"/>
                    <a:pt x="1" y="334"/>
                  </a:cubicBezTo>
                  <a:lnTo>
                    <a:pt x="1" y="1096"/>
                  </a:lnTo>
                  <a:lnTo>
                    <a:pt x="2144" y="1096"/>
                  </a:lnTo>
                  <a:lnTo>
                    <a:pt x="2144" y="334"/>
                  </a:lnTo>
                  <a:cubicBezTo>
                    <a:pt x="2144" y="143"/>
                    <a:pt x="2001" y="0"/>
                    <a:pt x="18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7"/>
            <p:cNvSpPr/>
            <p:nvPr/>
          </p:nvSpPr>
          <p:spPr>
            <a:xfrm>
              <a:off x="5734340" y="3792737"/>
              <a:ext cx="74243" cy="35923"/>
            </a:xfrm>
            <a:custGeom>
              <a:avLst/>
              <a:gdLst/>
              <a:ahLst/>
              <a:cxnLst/>
              <a:rect l="l" t="t" r="r" b="b"/>
              <a:pathLst>
                <a:path w="2168" h="1049" extrusionOk="0">
                  <a:moveTo>
                    <a:pt x="0" y="1"/>
                  </a:moveTo>
                  <a:lnTo>
                    <a:pt x="0" y="715"/>
                  </a:lnTo>
                  <a:cubicBezTo>
                    <a:pt x="0" y="906"/>
                    <a:pt x="143" y="1049"/>
                    <a:pt x="333" y="1049"/>
                  </a:cubicBezTo>
                  <a:lnTo>
                    <a:pt x="1834" y="1049"/>
                  </a:lnTo>
                  <a:cubicBezTo>
                    <a:pt x="2024" y="1049"/>
                    <a:pt x="2167" y="906"/>
                    <a:pt x="2167" y="715"/>
                  </a:cubicBezTo>
                  <a:lnTo>
                    <a:pt x="2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7"/>
            <p:cNvSpPr/>
            <p:nvPr/>
          </p:nvSpPr>
          <p:spPr>
            <a:xfrm>
              <a:off x="5734340" y="3679386"/>
              <a:ext cx="74243" cy="38354"/>
            </a:xfrm>
            <a:custGeom>
              <a:avLst/>
              <a:gdLst/>
              <a:ahLst/>
              <a:cxnLst/>
              <a:rect l="l" t="t" r="r" b="b"/>
              <a:pathLst>
                <a:path w="2168" h="1120" extrusionOk="0">
                  <a:moveTo>
                    <a:pt x="333" y="1"/>
                  </a:moveTo>
                  <a:cubicBezTo>
                    <a:pt x="143" y="1"/>
                    <a:pt x="0" y="143"/>
                    <a:pt x="0" y="310"/>
                  </a:cubicBezTo>
                  <a:lnTo>
                    <a:pt x="0" y="1120"/>
                  </a:lnTo>
                  <a:lnTo>
                    <a:pt x="2167" y="1120"/>
                  </a:lnTo>
                  <a:lnTo>
                    <a:pt x="2167" y="310"/>
                  </a:lnTo>
                  <a:cubicBezTo>
                    <a:pt x="2167" y="143"/>
                    <a:pt x="2024" y="1"/>
                    <a:pt x="1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7"/>
            <p:cNvSpPr/>
            <p:nvPr/>
          </p:nvSpPr>
          <p:spPr>
            <a:xfrm>
              <a:off x="5734340" y="3738903"/>
              <a:ext cx="74243" cy="31848"/>
            </a:xfrm>
            <a:custGeom>
              <a:avLst/>
              <a:gdLst/>
              <a:ahLst/>
              <a:cxnLst/>
              <a:rect l="l" t="t" r="r" b="b"/>
              <a:pathLst>
                <a:path w="2168" h="930" extrusionOk="0">
                  <a:moveTo>
                    <a:pt x="0" y="1"/>
                  </a:moveTo>
                  <a:lnTo>
                    <a:pt x="0" y="930"/>
                  </a:lnTo>
                  <a:lnTo>
                    <a:pt x="2167" y="930"/>
                  </a:lnTo>
                  <a:lnTo>
                    <a:pt x="216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7"/>
            <p:cNvSpPr/>
            <p:nvPr/>
          </p:nvSpPr>
          <p:spPr>
            <a:xfrm>
              <a:off x="5638077" y="3633703"/>
              <a:ext cx="73456" cy="31026"/>
            </a:xfrm>
            <a:custGeom>
              <a:avLst/>
              <a:gdLst/>
              <a:ahLst/>
              <a:cxnLst/>
              <a:rect l="l" t="t" r="r" b="b"/>
              <a:pathLst>
                <a:path w="2145" h="906" extrusionOk="0">
                  <a:moveTo>
                    <a:pt x="1" y="1"/>
                  </a:moveTo>
                  <a:lnTo>
                    <a:pt x="1" y="906"/>
                  </a:lnTo>
                  <a:lnTo>
                    <a:pt x="2144" y="906"/>
                  </a:lnTo>
                  <a:lnTo>
                    <a:pt x="2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7"/>
            <p:cNvSpPr/>
            <p:nvPr/>
          </p:nvSpPr>
          <p:spPr>
            <a:xfrm>
              <a:off x="5638077" y="3576616"/>
              <a:ext cx="74277" cy="35101"/>
            </a:xfrm>
            <a:custGeom>
              <a:avLst/>
              <a:gdLst/>
              <a:ahLst/>
              <a:cxnLst/>
              <a:rect l="l" t="t" r="r" b="b"/>
              <a:pathLst>
                <a:path w="2169" h="1025" extrusionOk="0">
                  <a:moveTo>
                    <a:pt x="334" y="1"/>
                  </a:moveTo>
                  <a:cubicBezTo>
                    <a:pt x="144" y="1"/>
                    <a:pt x="1" y="144"/>
                    <a:pt x="1" y="311"/>
                  </a:cubicBezTo>
                  <a:lnTo>
                    <a:pt x="1" y="1025"/>
                  </a:lnTo>
                  <a:lnTo>
                    <a:pt x="2168" y="1025"/>
                  </a:lnTo>
                  <a:lnTo>
                    <a:pt x="2168" y="311"/>
                  </a:lnTo>
                  <a:cubicBezTo>
                    <a:pt x="2168" y="144"/>
                    <a:pt x="2025" y="1"/>
                    <a:pt x="18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p:nvPr/>
          </p:nvSpPr>
          <p:spPr>
            <a:xfrm>
              <a:off x="5638077" y="3792737"/>
              <a:ext cx="73456" cy="35923"/>
            </a:xfrm>
            <a:custGeom>
              <a:avLst/>
              <a:gdLst/>
              <a:ahLst/>
              <a:cxnLst/>
              <a:rect l="l" t="t" r="r" b="b"/>
              <a:pathLst>
                <a:path w="2145" h="1049" extrusionOk="0">
                  <a:moveTo>
                    <a:pt x="1" y="1"/>
                  </a:moveTo>
                  <a:lnTo>
                    <a:pt x="1" y="715"/>
                  </a:lnTo>
                  <a:cubicBezTo>
                    <a:pt x="1" y="906"/>
                    <a:pt x="144" y="1049"/>
                    <a:pt x="311" y="1049"/>
                  </a:cubicBezTo>
                  <a:lnTo>
                    <a:pt x="1835" y="1049"/>
                  </a:lnTo>
                  <a:cubicBezTo>
                    <a:pt x="2001" y="1049"/>
                    <a:pt x="2144" y="906"/>
                    <a:pt x="2144" y="715"/>
                  </a:cubicBezTo>
                  <a:lnTo>
                    <a:pt x="2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5638077" y="3738903"/>
              <a:ext cx="73456" cy="31848"/>
            </a:xfrm>
            <a:custGeom>
              <a:avLst/>
              <a:gdLst/>
              <a:ahLst/>
              <a:cxnLst/>
              <a:rect l="l" t="t" r="r" b="b"/>
              <a:pathLst>
                <a:path w="2145" h="930" extrusionOk="0">
                  <a:moveTo>
                    <a:pt x="1" y="1"/>
                  </a:moveTo>
                  <a:lnTo>
                    <a:pt x="1" y="930"/>
                  </a:lnTo>
                  <a:lnTo>
                    <a:pt x="2144" y="930"/>
                  </a:lnTo>
                  <a:lnTo>
                    <a:pt x="2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a:off x="5638077" y="3686714"/>
              <a:ext cx="73456" cy="31026"/>
            </a:xfrm>
            <a:custGeom>
              <a:avLst/>
              <a:gdLst/>
              <a:ahLst/>
              <a:cxnLst/>
              <a:rect l="l" t="t" r="r" b="b"/>
              <a:pathLst>
                <a:path w="2145" h="906" extrusionOk="0">
                  <a:moveTo>
                    <a:pt x="1" y="1"/>
                  </a:moveTo>
                  <a:lnTo>
                    <a:pt x="1" y="906"/>
                  </a:lnTo>
                  <a:lnTo>
                    <a:pt x="2144" y="906"/>
                  </a:lnTo>
                  <a:lnTo>
                    <a:pt x="214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17"/>
          <p:cNvGrpSpPr/>
          <p:nvPr/>
        </p:nvGrpSpPr>
        <p:grpSpPr>
          <a:xfrm>
            <a:off x="617573" y="4214327"/>
            <a:ext cx="339253" cy="339253"/>
            <a:chOff x="5049725" y="3806450"/>
            <a:chExt cx="481825" cy="481825"/>
          </a:xfrm>
        </p:grpSpPr>
        <p:sp>
          <p:nvSpPr>
            <p:cNvPr id="133" name="Google Shape;133;p1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4" name="Google Shape;134;p1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35" name="Google Shape;135;p1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grpSp>
        <p:nvGrpSpPr>
          <p:cNvPr id="140" name="Google Shape;140;p18"/>
          <p:cNvGrpSpPr/>
          <p:nvPr/>
        </p:nvGrpSpPr>
        <p:grpSpPr>
          <a:xfrm>
            <a:off x="182696" y="0"/>
            <a:ext cx="4747629" cy="905400"/>
            <a:chOff x="5297271" y="979950"/>
            <a:chExt cx="4747629" cy="905400"/>
          </a:xfrm>
        </p:grpSpPr>
        <p:sp>
          <p:nvSpPr>
            <p:cNvPr id="141" name="Google Shape;141;p18"/>
            <p:cNvSpPr txBox="1"/>
            <p:nvPr/>
          </p:nvSpPr>
          <p:spPr>
            <a:xfrm>
              <a:off x="5781300" y="979950"/>
              <a:ext cx="4263600" cy="9054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Times New Roman"/>
                  <a:ea typeface="Times New Roman"/>
                  <a:cs typeface="Times New Roman"/>
                  <a:sym typeface="Times New Roman"/>
                </a:rPr>
                <a:t>What is Employee Management System</a:t>
              </a:r>
              <a:endParaRPr sz="1800" b="1">
                <a:solidFill>
                  <a:schemeClr val="dk1"/>
                </a:solidFill>
                <a:latin typeface="Times New Roman"/>
                <a:ea typeface="Times New Roman"/>
                <a:cs typeface="Times New Roman"/>
                <a:sym typeface="Times New Roman"/>
              </a:endParaRPr>
            </a:p>
          </p:txBody>
        </p:sp>
        <p:sp>
          <p:nvSpPr>
            <p:cNvPr id="142" name="Google Shape;142;p18"/>
            <p:cNvSpPr/>
            <p:nvPr/>
          </p:nvSpPr>
          <p:spPr>
            <a:xfrm>
              <a:off x="5297271" y="1105684"/>
              <a:ext cx="665100" cy="665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01</a:t>
              </a:r>
              <a:endParaRPr sz="1800" b="1">
                <a:solidFill>
                  <a:schemeClr val="lt1"/>
                </a:solidFill>
                <a:latin typeface="Fira Sans Extra Condensed"/>
                <a:ea typeface="Fira Sans Extra Condensed"/>
                <a:cs typeface="Fira Sans Extra Condensed"/>
                <a:sym typeface="Fira Sans Extra Condensed"/>
              </a:endParaRPr>
            </a:p>
          </p:txBody>
        </p:sp>
      </p:grpSp>
      <p:sp>
        <p:nvSpPr>
          <p:cNvPr id="143" name="Google Shape;143;p18"/>
          <p:cNvSpPr txBox="1"/>
          <p:nvPr/>
        </p:nvSpPr>
        <p:spPr>
          <a:xfrm>
            <a:off x="182700" y="823100"/>
            <a:ext cx="8871300" cy="1748700"/>
          </a:xfrm>
          <a:prstGeom prst="rect">
            <a:avLst/>
          </a:prstGeom>
          <a:noFill/>
          <a:ln>
            <a:noFill/>
          </a:ln>
        </p:spPr>
        <p:txBody>
          <a:bodyPr spcFirstLastPara="1" wrap="square" lIns="91425" tIns="91425" rIns="91425" bIns="91425" anchor="t" anchorCtr="0">
            <a:noAutofit/>
          </a:bodyPr>
          <a:lstStyle/>
          <a:p>
            <a:pPr marL="0" lvl="0" indent="457200" algn="just" rtl="0">
              <a:lnSpc>
                <a:spcPct val="115000"/>
              </a:lnSpc>
              <a:spcBef>
                <a:spcPts val="0"/>
              </a:spcBef>
              <a:spcAft>
                <a:spcPts val="0"/>
              </a:spcAft>
              <a:buNone/>
            </a:pPr>
            <a:r>
              <a:rPr lang="en" sz="1800" dirty="0">
                <a:solidFill>
                  <a:schemeClr val="dk1"/>
                </a:solidFill>
                <a:latin typeface="Times New Roman"/>
                <a:ea typeface="Times New Roman"/>
                <a:cs typeface="Times New Roman"/>
                <a:sym typeface="Times New Roman"/>
              </a:rPr>
              <a:t>An Employee Management System (EMS) is a software application or a system designed to streamline and automate various human resources (HR) functions related to managing employees within an organization. It helps HR departments and managers handle tasks more efficiently by organizing employee data, tracking performance, and facilitating various HR-related processes.</a:t>
            </a:r>
            <a:endParaRPr sz="1800" dirty="0">
              <a:solidFill>
                <a:schemeClr val="dk1"/>
              </a:solidFill>
              <a:latin typeface="Times New Roman"/>
              <a:ea typeface="Times New Roman"/>
              <a:cs typeface="Times New Roman"/>
              <a:sym typeface="Times New Roman"/>
            </a:endParaRPr>
          </a:p>
        </p:txBody>
      </p:sp>
      <p:sp>
        <p:nvSpPr>
          <p:cNvPr id="144" name="Google Shape;144;p18"/>
          <p:cNvSpPr txBox="1"/>
          <p:nvPr/>
        </p:nvSpPr>
        <p:spPr>
          <a:xfrm>
            <a:off x="182700" y="2702100"/>
            <a:ext cx="8871300" cy="159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b="1" dirty="0">
                <a:solidFill>
                  <a:schemeClr val="dk1"/>
                </a:solidFill>
                <a:latin typeface="Times New Roman"/>
                <a:ea typeface="Times New Roman"/>
                <a:cs typeface="Times New Roman"/>
                <a:sym typeface="Times New Roman"/>
              </a:rPr>
              <a:t>Core Functions of an Employee Management System :</a:t>
            </a:r>
            <a:endParaRPr sz="1800" b="1" dirty="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1"/>
              </a:buClr>
              <a:buSzPts val="1800"/>
              <a:buFont typeface="Times New Roman"/>
              <a:buChar char="-"/>
            </a:pPr>
            <a:r>
              <a:rPr lang="en" sz="1800" dirty="0">
                <a:solidFill>
                  <a:schemeClr val="dk1"/>
                </a:solidFill>
                <a:latin typeface="Times New Roman"/>
                <a:ea typeface="Times New Roman"/>
                <a:cs typeface="Times New Roman"/>
                <a:sym typeface="Times New Roman"/>
              </a:rPr>
              <a:t>Employee data management: Personal Information, Employment Details…</a:t>
            </a:r>
            <a:endParaRPr sz="1800" dirty="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1"/>
              </a:buClr>
              <a:buSzPts val="1800"/>
              <a:buFont typeface="Times New Roman"/>
              <a:buChar char="-"/>
            </a:pPr>
            <a:r>
              <a:rPr lang="en" sz="1800" dirty="0">
                <a:solidFill>
                  <a:schemeClr val="dk1"/>
                </a:solidFill>
                <a:latin typeface="Times New Roman"/>
                <a:ea typeface="Times New Roman"/>
                <a:cs typeface="Times New Roman"/>
                <a:sym typeface="Times New Roman"/>
              </a:rPr>
              <a:t>Attendance &amp; Time Tracking: Clock in, Clock out…</a:t>
            </a:r>
            <a:endParaRPr sz="1800" dirty="0">
              <a:solidFill>
                <a:schemeClr val="dk1"/>
              </a:solidFill>
              <a:latin typeface="Times New Roman"/>
              <a:ea typeface="Times New Roman"/>
              <a:cs typeface="Times New Roman"/>
              <a:sym typeface="Times New Roman"/>
            </a:endParaRPr>
          </a:p>
          <a:p>
            <a:pPr marL="457200" lvl="0" indent="-342900" algn="l" rtl="0">
              <a:lnSpc>
                <a:spcPct val="115000"/>
              </a:lnSpc>
              <a:spcBef>
                <a:spcPts val="0"/>
              </a:spcBef>
              <a:spcAft>
                <a:spcPts val="0"/>
              </a:spcAft>
              <a:buClr>
                <a:schemeClr val="dk1"/>
              </a:buClr>
              <a:buSzPts val="1800"/>
              <a:buFont typeface="Times New Roman"/>
              <a:buChar char="-"/>
            </a:pPr>
            <a:r>
              <a:rPr lang="en" sz="1800" dirty="0">
                <a:solidFill>
                  <a:schemeClr val="dk1"/>
                </a:solidFill>
                <a:latin typeface="Times New Roman"/>
                <a:ea typeface="Times New Roman"/>
                <a:cs typeface="Times New Roman"/>
                <a:sym typeface="Times New Roman"/>
              </a:rPr>
              <a:t>Payroll Management: Salary Calculations, Tax Management…</a:t>
            </a:r>
            <a:endParaRPr sz="18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grpSp>
        <p:nvGrpSpPr>
          <p:cNvPr id="149" name="Google Shape;149;p19"/>
          <p:cNvGrpSpPr/>
          <p:nvPr/>
        </p:nvGrpSpPr>
        <p:grpSpPr>
          <a:xfrm>
            <a:off x="164288" y="160806"/>
            <a:ext cx="2724300" cy="665100"/>
            <a:chOff x="4935938" y="2090181"/>
            <a:chExt cx="2724300" cy="665100"/>
          </a:xfrm>
        </p:grpSpPr>
        <p:sp>
          <p:nvSpPr>
            <p:cNvPr id="150" name="Google Shape;150;p19"/>
            <p:cNvSpPr txBox="1"/>
            <p:nvPr/>
          </p:nvSpPr>
          <p:spPr>
            <a:xfrm>
              <a:off x="4935938" y="2280229"/>
              <a:ext cx="2724300" cy="277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Top Down Design</a:t>
              </a:r>
              <a:endParaRPr sz="1800" b="1">
                <a:solidFill>
                  <a:schemeClr val="dk1"/>
                </a:solidFill>
                <a:latin typeface="Fira Sans Extra Condensed"/>
                <a:ea typeface="Fira Sans Extra Condensed"/>
                <a:cs typeface="Fira Sans Extra Condensed"/>
                <a:sym typeface="Fira Sans Extra Condensed"/>
              </a:endParaRPr>
            </a:p>
          </p:txBody>
        </p:sp>
        <p:sp>
          <p:nvSpPr>
            <p:cNvPr id="151" name="Google Shape;151;p19"/>
            <p:cNvSpPr/>
            <p:nvPr/>
          </p:nvSpPr>
          <p:spPr>
            <a:xfrm>
              <a:off x="5297271" y="2090181"/>
              <a:ext cx="665100" cy="6651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02</a:t>
              </a:r>
              <a:endParaRPr sz="1800" b="1">
                <a:solidFill>
                  <a:schemeClr val="lt1"/>
                </a:solidFill>
                <a:latin typeface="Fira Sans Extra Condensed"/>
                <a:ea typeface="Fira Sans Extra Condensed"/>
                <a:cs typeface="Fira Sans Extra Condensed"/>
                <a:sym typeface="Fira Sans Extra Condensed"/>
              </a:endParaRPr>
            </a:p>
          </p:txBody>
        </p:sp>
      </p:grpSp>
      <p:pic>
        <p:nvPicPr>
          <p:cNvPr id="152" name="Google Shape;152;p19"/>
          <p:cNvPicPr preferRelativeResize="0"/>
          <p:nvPr/>
        </p:nvPicPr>
        <p:blipFill>
          <a:blip r:embed="rId3">
            <a:alphaModFix/>
          </a:blip>
          <a:stretch>
            <a:fillRect/>
          </a:stretch>
        </p:blipFill>
        <p:spPr>
          <a:xfrm>
            <a:off x="18" y="929170"/>
            <a:ext cx="9143974" cy="305038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0"/>
          <p:cNvSpPr txBox="1"/>
          <p:nvPr/>
        </p:nvSpPr>
        <p:spPr>
          <a:xfrm>
            <a:off x="288525" y="275075"/>
            <a:ext cx="8454600" cy="2709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1800" b="1">
                <a:solidFill>
                  <a:schemeClr val="dk1"/>
                </a:solidFill>
                <a:latin typeface="Times New Roman"/>
                <a:ea typeface="Times New Roman"/>
                <a:cs typeface="Times New Roman"/>
                <a:sym typeface="Times New Roman"/>
              </a:rPr>
              <a:t>Step in Creating a Top Down Design :</a:t>
            </a:r>
            <a:endParaRPr sz="1800" b="1">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Identifying the Input and Output problem and all necessary requirements</a:t>
            </a:r>
            <a:endParaRPr sz="1800">
              <a:solidFill>
                <a:schemeClr val="dk1"/>
              </a:solidFill>
              <a:latin typeface="Times New Roman"/>
              <a:ea typeface="Times New Roman"/>
              <a:cs typeface="Times New Roman"/>
              <a:sym typeface="Times New Roman"/>
            </a:endParaRPr>
          </a:p>
          <a:p>
            <a:pPr marL="457200" lvl="0" indent="-342900" algn="l" rtl="0">
              <a:lnSpc>
                <a:spcPct val="150000"/>
              </a:lnSpc>
              <a:spcBef>
                <a:spcPts val="0"/>
              </a:spcBef>
              <a:spcAft>
                <a:spcPts val="0"/>
              </a:spcAft>
              <a:buClr>
                <a:schemeClr val="dk1"/>
              </a:buClr>
              <a:buSzPts val="1800"/>
              <a:buFont typeface="Times New Roman"/>
              <a:buChar char="-"/>
            </a:pPr>
            <a:r>
              <a:rPr lang="en" sz="1800">
                <a:solidFill>
                  <a:schemeClr val="dk1"/>
                </a:solidFill>
                <a:latin typeface="Times New Roman"/>
                <a:ea typeface="Times New Roman"/>
                <a:cs typeface="Times New Roman"/>
                <a:sym typeface="Times New Roman"/>
              </a:rPr>
              <a:t>For this problem, we have divided it into 3 steps :</a:t>
            </a:r>
            <a:endParaRPr sz="1800">
              <a:solidFill>
                <a:schemeClr val="dk1"/>
              </a:solidFill>
              <a:latin typeface="Times New Roman"/>
              <a:ea typeface="Times New Roman"/>
              <a:cs typeface="Times New Roman"/>
              <a:sym typeface="Times New Roman"/>
            </a:endParaRPr>
          </a:p>
          <a:p>
            <a:pPr marL="800100" lvl="0" indent="-342900" algn="l" rtl="0">
              <a:lnSpc>
                <a:spcPct val="150000"/>
              </a:lnSpc>
              <a:spcBef>
                <a:spcPts val="0"/>
              </a:spcBef>
              <a:spcAft>
                <a:spcPts val="0"/>
              </a:spcAft>
              <a:buClr>
                <a:schemeClr val="dk1"/>
              </a:buClr>
              <a:buSzPts val="1800"/>
              <a:buFont typeface="Times New Roman"/>
              <a:buAutoNum type="alphaLcPeriod"/>
            </a:pPr>
            <a:r>
              <a:rPr lang="en" sz="1800">
                <a:solidFill>
                  <a:schemeClr val="dk1"/>
                </a:solidFill>
                <a:latin typeface="Times New Roman"/>
                <a:ea typeface="Times New Roman"/>
                <a:cs typeface="Times New Roman"/>
                <a:sym typeface="Times New Roman"/>
              </a:rPr>
              <a:t>Store each of employee’s problem in a file and name it Read file</a:t>
            </a:r>
            <a:endParaRPr sz="1800">
              <a:solidFill>
                <a:schemeClr val="dk1"/>
              </a:solidFill>
              <a:latin typeface="Times New Roman"/>
              <a:ea typeface="Times New Roman"/>
              <a:cs typeface="Times New Roman"/>
              <a:sym typeface="Times New Roman"/>
            </a:endParaRPr>
          </a:p>
          <a:p>
            <a:pPr marL="800100" lvl="0" indent="-342900" algn="l" rtl="0">
              <a:lnSpc>
                <a:spcPct val="150000"/>
              </a:lnSpc>
              <a:spcBef>
                <a:spcPts val="0"/>
              </a:spcBef>
              <a:spcAft>
                <a:spcPts val="0"/>
              </a:spcAft>
              <a:buClr>
                <a:schemeClr val="dk1"/>
              </a:buClr>
              <a:buSzPts val="1800"/>
              <a:buFont typeface="Times New Roman"/>
              <a:buAutoNum type="alphaLcPeriod"/>
            </a:pPr>
            <a:r>
              <a:rPr lang="en" sz="1800">
                <a:solidFill>
                  <a:schemeClr val="dk1"/>
                </a:solidFill>
                <a:latin typeface="Times New Roman"/>
                <a:ea typeface="Times New Roman"/>
                <a:cs typeface="Times New Roman"/>
                <a:sym typeface="Times New Roman"/>
              </a:rPr>
              <a:t>Provide understandable solutions to all requirements and name it Process file</a:t>
            </a:r>
            <a:endParaRPr sz="1800">
              <a:solidFill>
                <a:schemeClr val="dk1"/>
              </a:solidFill>
              <a:latin typeface="Times New Roman"/>
              <a:ea typeface="Times New Roman"/>
              <a:cs typeface="Times New Roman"/>
              <a:sym typeface="Times New Roman"/>
            </a:endParaRPr>
          </a:p>
          <a:p>
            <a:pPr marL="800100" lvl="0" indent="-342900" algn="l" rtl="0">
              <a:lnSpc>
                <a:spcPct val="150000"/>
              </a:lnSpc>
              <a:spcBef>
                <a:spcPts val="0"/>
              </a:spcBef>
              <a:spcAft>
                <a:spcPts val="0"/>
              </a:spcAft>
              <a:buClr>
                <a:schemeClr val="dk1"/>
              </a:buClr>
              <a:buSzPts val="1800"/>
              <a:buFont typeface="Times New Roman"/>
              <a:buAutoNum type="alphaLcPeriod"/>
            </a:pPr>
            <a:r>
              <a:rPr lang="en" sz="1800">
                <a:solidFill>
                  <a:schemeClr val="dk1"/>
                </a:solidFill>
                <a:latin typeface="Times New Roman"/>
                <a:ea typeface="Times New Roman"/>
                <a:cs typeface="Times New Roman"/>
                <a:sym typeface="Times New Roman"/>
              </a:rPr>
              <a:t>Output all employee’s information and name it Output</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grpSp>
        <p:nvGrpSpPr>
          <p:cNvPr id="162" name="Google Shape;162;p21"/>
          <p:cNvGrpSpPr/>
          <p:nvPr/>
        </p:nvGrpSpPr>
        <p:grpSpPr>
          <a:xfrm>
            <a:off x="59178" y="48036"/>
            <a:ext cx="3418500" cy="665100"/>
            <a:chOff x="5276578" y="3074686"/>
            <a:chExt cx="3418500" cy="665100"/>
          </a:xfrm>
        </p:grpSpPr>
        <p:sp>
          <p:nvSpPr>
            <p:cNvPr id="163" name="Google Shape;163;p21"/>
            <p:cNvSpPr txBox="1"/>
            <p:nvPr/>
          </p:nvSpPr>
          <p:spPr>
            <a:xfrm>
              <a:off x="5276578" y="3270288"/>
              <a:ext cx="3418500" cy="273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800" b="1">
                  <a:solidFill>
                    <a:schemeClr val="dk1"/>
                  </a:solidFill>
                  <a:latin typeface="Fira Sans Extra Condensed"/>
                  <a:ea typeface="Fira Sans Extra Condensed"/>
                  <a:cs typeface="Fira Sans Extra Condensed"/>
                  <a:sym typeface="Fira Sans Extra Condensed"/>
                </a:rPr>
                <a:t>Stepwise Refinement by S.L.L</a:t>
              </a:r>
              <a:endParaRPr sz="1800" b="1">
                <a:solidFill>
                  <a:schemeClr val="dk1"/>
                </a:solidFill>
                <a:latin typeface="Fira Sans Extra Condensed"/>
                <a:ea typeface="Fira Sans Extra Condensed"/>
                <a:cs typeface="Fira Sans Extra Condensed"/>
                <a:sym typeface="Fira Sans Extra Condensed"/>
              </a:endParaRPr>
            </a:p>
          </p:txBody>
        </p:sp>
        <p:sp>
          <p:nvSpPr>
            <p:cNvPr id="164" name="Google Shape;164;p21"/>
            <p:cNvSpPr/>
            <p:nvPr/>
          </p:nvSpPr>
          <p:spPr>
            <a:xfrm>
              <a:off x="5297271" y="3074686"/>
              <a:ext cx="665100" cy="6651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chemeClr val="lt1"/>
                  </a:solidFill>
                  <a:latin typeface="Fira Sans Extra Condensed"/>
                  <a:ea typeface="Fira Sans Extra Condensed"/>
                  <a:cs typeface="Fira Sans Extra Condensed"/>
                  <a:sym typeface="Fira Sans Extra Condensed"/>
                </a:rPr>
                <a:t>03</a:t>
              </a:r>
              <a:endParaRPr sz="1800" b="1">
                <a:solidFill>
                  <a:schemeClr val="lt1"/>
                </a:solidFill>
                <a:latin typeface="Fira Sans Extra Condensed"/>
                <a:ea typeface="Fira Sans Extra Condensed"/>
                <a:cs typeface="Fira Sans Extra Condensed"/>
                <a:sym typeface="Fira Sans Extra Condensed"/>
              </a:endParaRPr>
            </a:p>
          </p:txBody>
        </p:sp>
      </p:grpSp>
      <p:pic>
        <p:nvPicPr>
          <p:cNvPr id="165" name="Google Shape;165;p21"/>
          <p:cNvPicPr preferRelativeResize="0"/>
          <p:nvPr/>
        </p:nvPicPr>
        <p:blipFill rotWithShape="1">
          <a:blip r:embed="rId3">
            <a:alphaModFix/>
          </a:blip>
          <a:srcRect l="4010" t="12774" r="4010" b="14227"/>
          <a:stretch/>
        </p:blipFill>
        <p:spPr>
          <a:xfrm>
            <a:off x="1243575" y="3663425"/>
            <a:ext cx="6656850" cy="1516150"/>
          </a:xfrm>
          <a:prstGeom prst="rect">
            <a:avLst/>
          </a:prstGeom>
          <a:noFill/>
          <a:ln>
            <a:noFill/>
          </a:ln>
        </p:spPr>
      </p:pic>
      <p:pic>
        <p:nvPicPr>
          <p:cNvPr id="166" name="Google Shape;166;p21"/>
          <p:cNvPicPr preferRelativeResize="0"/>
          <p:nvPr/>
        </p:nvPicPr>
        <p:blipFill rotWithShape="1">
          <a:blip r:embed="rId4">
            <a:alphaModFix/>
          </a:blip>
          <a:srcRect t="7904" b="7557"/>
          <a:stretch/>
        </p:blipFill>
        <p:spPr>
          <a:xfrm>
            <a:off x="25" y="713125"/>
            <a:ext cx="9143974" cy="2578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2"/>
          <p:cNvSpPr txBox="1"/>
          <p:nvPr/>
        </p:nvSpPr>
        <p:spPr>
          <a:xfrm>
            <a:off x="144025" y="15225"/>
            <a:ext cx="8922300" cy="489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dirty="0">
                <a:latin typeface="Times New Roman"/>
                <a:ea typeface="Times New Roman"/>
                <a:cs typeface="Times New Roman"/>
                <a:sym typeface="Times New Roman"/>
              </a:rPr>
              <a:t>Algorithm</a:t>
            </a:r>
            <a:endParaRPr sz="1800" dirty="0">
              <a:latin typeface="Times New Roman"/>
              <a:ea typeface="Times New Roman"/>
              <a:cs typeface="Times New Roman"/>
              <a:sym typeface="Times New Roman"/>
            </a:endParaRPr>
          </a:p>
          <a:p>
            <a:pPr marL="342900" lvl="0" indent="-285750" algn="l" rtl="0">
              <a:spcBef>
                <a:spcPts val="0"/>
              </a:spcBef>
              <a:spcAft>
                <a:spcPts val="0"/>
              </a:spcAft>
              <a:buSzPts val="1800"/>
              <a:buFont typeface="Wingdings" panose="05000000000000000000" pitchFamily="2" charset="2"/>
              <a:buChar char="Ø"/>
            </a:pPr>
            <a:r>
              <a:rPr lang="en" sz="1800" b="1" dirty="0">
                <a:latin typeface="Times New Roman"/>
                <a:ea typeface="Times New Roman"/>
                <a:cs typeface="Times New Roman"/>
                <a:sym typeface="Times New Roman"/>
              </a:rPr>
              <a:t>Start</a:t>
            </a:r>
            <a:endParaRPr sz="1800" b="1" dirty="0">
              <a:latin typeface="Times New Roman"/>
              <a:ea typeface="Times New Roman"/>
              <a:cs typeface="Times New Roman"/>
              <a:sym typeface="Times New Roman"/>
            </a:endParaRPr>
          </a:p>
          <a:p>
            <a:pPr marL="0" lvl="0" indent="342900" algn="l" rtl="0">
              <a:spcBef>
                <a:spcPts val="0"/>
              </a:spcBef>
              <a:spcAft>
                <a:spcPts val="0"/>
              </a:spcAft>
              <a:buNone/>
            </a:pPr>
            <a:r>
              <a:rPr lang="en" sz="1800" b="1" dirty="0">
                <a:latin typeface="Times New Roman"/>
                <a:ea typeface="Times New Roman"/>
                <a:cs typeface="Times New Roman"/>
                <a:sym typeface="Times New Roman"/>
              </a:rPr>
              <a:t>Create a Struct</a:t>
            </a:r>
            <a:endParaRPr sz="1800" b="1" dirty="0">
              <a:latin typeface="Times New Roman"/>
              <a:ea typeface="Times New Roman"/>
              <a:cs typeface="Times New Roman"/>
              <a:sym typeface="Times New Roman"/>
            </a:endParaRPr>
          </a:p>
          <a:p>
            <a:pPr marL="457200" lvl="0" indent="-114300" algn="l" rtl="0">
              <a:spcBef>
                <a:spcPts val="0"/>
              </a:spcBef>
              <a:spcAft>
                <a:spcPts val="0"/>
              </a:spcAft>
              <a:buSzPts val="1800"/>
              <a:buFont typeface="Times New Roman"/>
              <a:buChar char="-"/>
            </a:pPr>
            <a:r>
              <a:rPr lang="en" sz="1800" dirty="0">
                <a:latin typeface="Times New Roman"/>
                <a:ea typeface="Times New Roman"/>
                <a:cs typeface="Times New Roman"/>
                <a:sym typeface="Times New Roman"/>
              </a:rPr>
              <a:t>   Create a struct called emp_data for a singly linked list. It contains:</a:t>
            </a:r>
            <a:endParaRPr sz="1800" dirty="0">
              <a:latin typeface="Times New Roman"/>
              <a:ea typeface="Times New Roman"/>
              <a:cs typeface="Times New Roman"/>
              <a:sym typeface="Times New Roman"/>
            </a:endParaRPr>
          </a:p>
          <a:p>
            <a:pPr marL="457200" lvl="0" indent="-114300" algn="l" rtl="0">
              <a:spcBef>
                <a:spcPts val="0"/>
              </a:spcBef>
              <a:spcAft>
                <a:spcPts val="0"/>
              </a:spcAft>
              <a:buSzPts val="1800"/>
              <a:buFont typeface="Times New Roman"/>
              <a:buChar char="-"/>
            </a:pPr>
            <a:r>
              <a:rPr lang="en" sz="1800" dirty="0">
                <a:latin typeface="Times New Roman"/>
                <a:ea typeface="Times New Roman"/>
                <a:cs typeface="Times New Roman"/>
                <a:sym typeface="Times New Roman"/>
              </a:rPr>
              <a:t>   An integer empno</a:t>
            </a:r>
            <a:endParaRPr sz="1800" dirty="0">
              <a:latin typeface="Times New Roman"/>
              <a:ea typeface="Times New Roman"/>
              <a:cs typeface="Times New Roman"/>
              <a:sym typeface="Times New Roman"/>
            </a:endParaRPr>
          </a:p>
          <a:p>
            <a:pPr marL="457200" lvl="0" indent="-114300" algn="l" rtl="0">
              <a:spcBef>
                <a:spcPts val="0"/>
              </a:spcBef>
              <a:spcAft>
                <a:spcPts val="0"/>
              </a:spcAft>
              <a:buSzPts val="1800"/>
              <a:buFont typeface="Times New Roman"/>
              <a:buChar char="-"/>
            </a:pPr>
            <a:r>
              <a:rPr lang="en" sz="1800" dirty="0">
                <a:latin typeface="Times New Roman"/>
                <a:ea typeface="Times New Roman"/>
                <a:cs typeface="Times New Roman"/>
                <a:sym typeface="Times New Roman"/>
              </a:rPr>
              <a:t>   Two char arrays empName and designation</a:t>
            </a:r>
            <a:endParaRPr sz="1800" dirty="0">
              <a:latin typeface="Times New Roman"/>
              <a:ea typeface="Times New Roman"/>
              <a:cs typeface="Times New Roman"/>
              <a:sym typeface="Times New Roman"/>
            </a:endParaRPr>
          </a:p>
          <a:p>
            <a:pPr marL="457200" lvl="0" indent="-114300" algn="l" rtl="0">
              <a:spcBef>
                <a:spcPts val="0"/>
              </a:spcBef>
              <a:spcAft>
                <a:spcPts val="0"/>
              </a:spcAft>
              <a:buSzPts val="1800"/>
              <a:buFont typeface="Times New Roman"/>
              <a:buChar char="-"/>
            </a:pPr>
            <a:r>
              <a:rPr lang="en" sz="1800" dirty="0">
                <a:latin typeface="Times New Roman"/>
                <a:ea typeface="Times New Roman"/>
                <a:cs typeface="Times New Roman"/>
                <a:sym typeface="Times New Roman"/>
              </a:rPr>
              <a:t>   A pointer next to the next node.</a:t>
            </a:r>
            <a:endParaRPr sz="1800" dirty="0">
              <a:latin typeface="Times New Roman"/>
              <a:ea typeface="Times New Roman"/>
              <a:cs typeface="Times New Roman"/>
              <a:sym typeface="Times New Roman"/>
            </a:endParaRPr>
          </a:p>
          <a:p>
            <a:pPr marL="457200" lvl="0" indent="0" algn="l" rtl="0">
              <a:spcBef>
                <a:spcPts val="0"/>
              </a:spcBef>
              <a:spcAft>
                <a:spcPts val="0"/>
              </a:spcAft>
              <a:buNone/>
            </a:pPr>
            <a:endParaRPr sz="1800" dirty="0">
              <a:latin typeface="Times New Roman"/>
              <a:ea typeface="Times New Roman"/>
              <a:cs typeface="Times New Roman"/>
              <a:sym typeface="Times New Roman"/>
            </a:endParaRPr>
          </a:p>
          <a:p>
            <a:pPr marL="342900" lvl="0" indent="0" algn="l" rtl="0">
              <a:spcBef>
                <a:spcPts val="0"/>
              </a:spcBef>
              <a:spcAft>
                <a:spcPts val="0"/>
              </a:spcAft>
              <a:buNone/>
            </a:pPr>
            <a:r>
              <a:rPr lang="en" sz="1800" b="1" dirty="0">
                <a:latin typeface="Times New Roman"/>
                <a:ea typeface="Times New Roman"/>
                <a:cs typeface="Times New Roman"/>
                <a:sym typeface="Times New Roman"/>
              </a:rPr>
              <a:t>Create Pointer Variable</a:t>
            </a:r>
            <a:endParaRPr sz="1800" b="1" dirty="0">
              <a:latin typeface="Times New Roman"/>
              <a:ea typeface="Times New Roman"/>
              <a:cs typeface="Times New Roman"/>
              <a:sym typeface="Times New Roman"/>
            </a:endParaRPr>
          </a:p>
          <a:p>
            <a:pPr marL="400050" lvl="0" indent="0" algn="l" rtl="0">
              <a:spcBef>
                <a:spcPts val="0"/>
              </a:spcBef>
              <a:spcAft>
                <a:spcPts val="0"/>
              </a:spcAft>
              <a:buNone/>
            </a:pPr>
            <a:r>
              <a:rPr lang="en" sz="1800" dirty="0">
                <a:latin typeface="Times New Roman"/>
                <a:ea typeface="Times New Roman"/>
                <a:cs typeface="Times New Roman"/>
                <a:sym typeface="Times New Roman"/>
              </a:rPr>
              <a:t>    Create a pointer variable p of type struct emp_data.</a:t>
            </a:r>
            <a:endParaRPr sz="1800" dirty="0">
              <a:latin typeface="Times New Roman"/>
              <a:ea typeface="Times New Roman"/>
              <a:cs typeface="Times New Roman"/>
              <a:sym typeface="Times New Roman"/>
            </a:endParaRPr>
          </a:p>
          <a:p>
            <a:pPr marL="457200" lvl="0" indent="0" algn="l" rtl="0">
              <a:spcBef>
                <a:spcPts val="0"/>
              </a:spcBef>
              <a:spcAft>
                <a:spcPts val="0"/>
              </a:spcAft>
              <a:buNone/>
            </a:pPr>
            <a:endParaRPr sz="1800" dirty="0">
              <a:latin typeface="Times New Roman"/>
              <a:ea typeface="Times New Roman"/>
              <a:cs typeface="Times New Roman"/>
              <a:sym typeface="Times New Roman"/>
            </a:endParaRPr>
          </a:p>
          <a:p>
            <a:pPr marL="342900" lvl="0" indent="0" algn="l" rtl="0">
              <a:spcBef>
                <a:spcPts val="0"/>
              </a:spcBef>
              <a:spcAft>
                <a:spcPts val="0"/>
              </a:spcAft>
              <a:buNone/>
            </a:pPr>
            <a:r>
              <a:rPr lang="en" sz="1800" b="1" dirty="0">
                <a:latin typeface="Times New Roman"/>
                <a:ea typeface="Times New Roman"/>
                <a:cs typeface="Times New Roman"/>
                <a:sym typeface="Times New Roman"/>
              </a:rPr>
              <a:t>Declare Pointer temp</a:t>
            </a:r>
            <a:endParaRPr sz="1800" b="1" dirty="0">
              <a:latin typeface="Times New Roman"/>
              <a:ea typeface="Times New Roman"/>
              <a:cs typeface="Times New Roman"/>
              <a:sym typeface="Times New Roman"/>
            </a:endParaRPr>
          </a:p>
          <a:p>
            <a:pPr marL="400050" lvl="0" indent="0" algn="l" rtl="0">
              <a:spcBef>
                <a:spcPts val="0"/>
              </a:spcBef>
              <a:spcAft>
                <a:spcPts val="0"/>
              </a:spcAft>
              <a:buNone/>
            </a:pPr>
            <a:r>
              <a:rPr lang="en" sz="1800" dirty="0">
                <a:latin typeface="Times New Roman"/>
                <a:ea typeface="Times New Roman"/>
                <a:cs typeface="Times New Roman"/>
                <a:sym typeface="Times New Roman"/>
              </a:rPr>
              <a:t>    Declare a pointer temp of type struct emp_data.</a:t>
            </a:r>
            <a:endParaRPr sz="1800" dirty="0">
              <a:latin typeface="Times New Roman"/>
              <a:ea typeface="Times New Roman"/>
              <a:cs typeface="Times New Roman"/>
              <a:sym typeface="Times New Roman"/>
            </a:endParaRPr>
          </a:p>
          <a:p>
            <a:pPr marL="457200" lvl="0" indent="0" algn="l" rtl="0">
              <a:spcBef>
                <a:spcPts val="0"/>
              </a:spcBef>
              <a:spcAft>
                <a:spcPts val="0"/>
              </a:spcAft>
              <a:buNone/>
            </a:pPr>
            <a:endParaRPr sz="1800" dirty="0">
              <a:latin typeface="Times New Roman"/>
              <a:ea typeface="Times New Roman"/>
              <a:cs typeface="Times New Roman"/>
              <a:sym typeface="Times New Roman"/>
            </a:endParaRPr>
          </a:p>
          <a:p>
            <a:pPr marL="0" lvl="0" indent="342900" algn="l" rtl="0">
              <a:spcBef>
                <a:spcPts val="0"/>
              </a:spcBef>
              <a:spcAft>
                <a:spcPts val="0"/>
              </a:spcAft>
              <a:buNone/>
            </a:pPr>
            <a:r>
              <a:rPr lang="en" sz="1800" b="1" dirty="0">
                <a:latin typeface="Times New Roman"/>
                <a:ea typeface="Times New Roman"/>
                <a:cs typeface="Times New Roman"/>
                <a:sym typeface="Times New Roman"/>
              </a:rPr>
              <a:t>Allocate Memory</a:t>
            </a:r>
            <a:endParaRPr sz="1800" b="1" dirty="0">
              <a:latin typeface="Times New Roman"/>
              <a:ea typeface="Times New Roman"/>
              <a:cs typeface="Times New Roman"/>
              <a:sym typeface="Times New Roman"/>
            </a:endParaRPr>
          </a:p>
          <a:p>
            <a:pPr marL="571500" lvl="0" indent="-228600" algn="l" rtl="0">
              <a:spcBef>
                <a:spcPts val="0"/>
              </a:spcBef>
              <a:spcAft>
                <a:spcPts val="0"/>
              </a:spcAft>
              <a:buSzPts val="1800"/>
              <a:buFont typeface="Times New Roman"/>
              <a:buChar char="-"/>
            </a:pPr>
            <a:r>
              <a:rPr lang="en" sz="1800" dirty="0">
                <a:latin typeface="Times New Roman"/>
                <a:ea typeface="Times New Roman"/>
                <a:cs typeface="Times New Roman"/>
                <a:sym typeface="Times New Roman"/>
              </a:rPr>
              <a:t> Allocate memory for temp</a:t>
            </a:r>
            <a:endParaRPr sz="1800" dirty="0">
              <a:latin typeface="Times New Roman"/>
              <a:ea typeface="Times New Roman"/>
              <a:cs typeface="Times New Roman"/>
              <a:sym typeface="Times New Roman"/>
            </a:endParaRPr>
          </a:p>
          <a:p>
            <a:pPr marL="571500" lvl="0" indent="-228600" algn="l" rtl="0">
              <a:spcBef>
                <a:spcPts val="0"/>
              </a:spcBef>
              <a:spcAft>
                <a:spcPts val="0"/>
              </a:spcAft>
              <a:buSzPts val="1800"/>
              <a:buFont typeface="Times New Roman"/>
              <a:buChar char="-"/>
            </a:pPr>
            <a:r>
              <a:rPr lang="en" sz="1800" dirty="0">
                <a:latin typeface="Times New Roman"/>
                <a:ea typeface="Times New Roman"/>
                <a:cs typeface="Times New Roman"/>
                <a:sym typeface="Times New Roman"/>
              </a:rPr>
              <a:t> If temp is NULL, print "Allocation failed"</a:t>
            </a:r>
            <a:endParaRPr sz="1800" dirty="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3"/>
          <p:cNvSpPr txBox="1"/>
          <p:nvPr/>
        </p:nvSpPr>
        <p:spPr>
          <a:xfrm>
            <a:off x="317714" y="-13558"/>
            <a:ext cx="8748585" cy="5170616"/>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spcBef>
                <a:spcPts val="0"/>
              </a:spcBef>
              <a:spcAft>
                <a:spcPts val="0"/>
              </a:spcAft>
              <a:buFont typeface="Wingdings" panose="05000000000000000000" pitchFamily="2" charset="2"/>
              <a:buChar char="Ø"/>
            </a:pPr>
            <a:r>
              <a:rPr lang="en" sz="1800" b="1" dirty="0">
                <a:solidFill>
                  <a:schemeClr val="dk1"/>
                </a:solidFill>
                <a:latin typeface="Times New Roman"/>
                <a:ea typeface="Times New Roman"/>
                <a:cs typeface="Times New Roman"/>
                <a:sym typeface="Times New Roman"/>
              </a:rPr>
              <a:t>Insert Function</a:t>
            </a:r>
            <a:endParaRPr sz="1800" b="1" dirty="0">
              <a:solidFill>
                <a:schemeClr val="dk1"/>
              </a:solidFill>
              <a:latin typeface="Times New Roman"/>
              <a:ea typeface="Times New Roman"/>
              <a:cs typeface="Times New Roman"/>
              <a:sym typeface="Times New Roman"/>
            </a:endParaRPr>
          </a:p>
          <a:p>
            <a:pPr marL="171450" lvl="0" algn="l" rtl="0">
              <a:lnSpc>
                <a:spcPct val="150000"/>
              </a:lnSpc>
              <a:spcBef>
                <a:spcPts val="0"/>
              </a:spcBef>
              <a:spcAft>
                <a:spcPts val="0"/>
              </a:spcAft>
              <a:buNone/>
            </a:pPr>
            <a:r>
              <a:rPr lang="en" sz="1800" dirty="0">
                <a:solidFill>
                  <a:schemeClr val="dk1"/>
                </a:solidFill>
                <a:latin typeface="Times New Roman"/>
                <a:ea typeface="Times New Roman"/>
                <a:cs typeface="Times New Roman"/>
                <a:sym typeface="Times New Roman"/>
              </a:rPr>
              <a:t>   Create a function for inserting employee records in the linked list:</a:t>
            </a:r>
            <a:endParaRPr sz="1800" dirty="0">
              <a:solidFill>
                <a:schemeClr val="dk1"/>
              </a:solidFill>
              <a:latin typeface="Times New Roman"/>
              <a:ea typeface="Times New Roman"/>
              <a:cs typeface="Times New Roman"/>
              <a:sym typeface="Times New Roman"/>
            </a:endParaRPr>
          </a:p>
          <a:p>
            <a:pPr marL="628650" lvl="0" indent="-285750" algn="l" rtl="0">
              <a:lnSpc>
                <a:spcPct val="150000"/>
              </a:lnSpc>
              <a:spcBef>
                <a:spcPts val="0"/>
              </a:spcBef>
              <a:spcAft>
                <a:spcPts val="0"/>
              </a:spcAft>
              <a:buClr>
                <a:schemeClr val="dk1"/>
              </a:buClr>
              <a:buSzPts val="1800"/>
              <a:buFont typeface="Times New Roman"/>
              <a:buChar char="-"/>
            </a:pPr>
            <a:r>
              <a:rPr lang="en" sz="1800" dirty="0">
                <a:solidFill>
                  <a:schemeClr val="dk1"/>
                </a:solidFill>
                <a:latin typeface="Times New Roman"/>
                <a:ea typeface="Times New Roman"/>
                <a:cs typeface="Times New Roman"/>
                <a:sym typeface="Times New Roman"/>
              </a:rPr>
              <a:t>Store id, name, and designation in temp</a:t>
            </a:r>
            <a:endParaRPr sz="1800" dirty="0">
              <a:solidFill>
                <a:schemeClr val="dk1"/>
              </a:solidFill>
              <a:latin typeface="Times New Roman"/>
              <a:ea typeface="Times New Roman"/>
              <a:cs typeface="Times New Roman"/>
              <a:sym typeface="Times New Roman"/>
            </a:endParaRPr>
          </a:p>
          <a:p>
            <a:pPr marL="628650" lvl="0" indent="-285750" algn="l" rtl="0">
              <a:lnSpc>
                <a:spcPct val="150000"/>
              </a:lnSpc>
              <a:spcBef>
                <a:spcPts val="0"/>
              </a:spcBef>
              <a:spcAft>
                <a:spcPts val="0"/>
              </a:spcAft>
              <a:buClr>
                <a:schemeClr val="dk1"/>
              </a:buClr>
              <a:buSzPts val="1800"/>
              <a:buFont typeface="Times New Roman"/>
              <a:buChar char="-"/>
            </a:pPr>
            <a:r>
              <a:rPr lang="en" sz="1800" dirty="0">
                <a:solidFill>
                  <a:schemeClr val="dk1"/>
                </a:solidFill>
                <a:latin typeface="Times New Roman"/>
                <a:ea typeface="Times New Roman"/>
                <a:cs typeface="Times New Roman"/>
                <a:sym typeface="Times New Roman"/>
              </a:rPr>
              <a:t>Set temp-&gt;next to front</a:t>
            </a:r>
            <a:endParaRPr sz="1800" dirty="0">
              <a:solidFill>
                <a:schemeClr val="dk1"/>
              </a:solidFill>
              <a:latin typeface="Times New Roman"/>
              <a:ea typeface="Times New Roman"/>
              <a:cs typeface="Times New Roman"/>
              <a:sym typeface="Times New Roman"/>
            </a:endParaRPr>
          </a:p>
          <a:p>
            <a:pPr marL="628650" lvl="0" indent="-285750" algn="l" rtl="0">
              <a:lnSpc>
                <a:spcPct val="150000"/>
              </a:lnSpc>
              <a:spcBef>
                <a:spcPts val="0"/>
              </a:spcBef>
              <a:spcAft>
                <a:spcPts val="0"/>
              </a:spcAft>
              <a:buClr>
                <a:schemeClr val="dk1"/>
              </a:buClr>
              <a:buSzPts val="1800"/>
              <a:buFont typeface="Times New Roman"/>
              <a:buChar char="-"/>
            </a:pPr>
            <a:r>
              <a:rPr lang="en" sz="1800" dirty="0">
                <a:solidFill>
                  <a:schemeClr val="dk1"/>
                </a:solidFill>
                <a:latin typeface="Times New Roman"/>
                <a:ea typeface="Times New Roman"/>
                <a:cs typeface="Times New Roman"/>
                <a:sym typeface="Times New Roman"/>
              </a:rPr>
              <a:t>Set front to temp</a:t>
            </a:r>
            <a:endParaRPr sz="1800" dirty="0">
              <a:solidFill>
                <a:schemeClr val="dk1"/>
              </a:solidFill>
              <a:latin typeface="Times New Roman"/>
              <a:ea typeface="Times New Roman"/>
              <a:cs typeface="Times New Roman"/>
              <a:sym typeface="Times New Roman"/>
            </a:endParaRPr>
          </a:p>
          <a:p>
            <a:pPr marL="628650" lvl="0" indent="-285750" algn="l" rtl="0">
              <a:lnSpc>
                <a:spcPct val="150000"/>
              </a:lnSpc>
              <a:spcBef>
                <a:spcPts val="0"/>
              </a:spcBef>
              <a:spcAft>
                <a:spcPts val="0"/>
              </a:spcAft>
              <a:buClr>
                <a:schemeClr val="dk1"/>
              </a:buClr>
              <a:buSzPts val="1800"/>
              <a:buFont typeface="Times New Roman"/>
              <a:buChar char="-"/>
            </a:pPr>
            <a:r>
              <a:rPr lang="en" sz="1800" dirty="0">
                <a:solidFill>
                  <a:schemeClr val="dk1"/>
                </a:solidFill>
                <a:latin typeface="Times New Roman"/>
                <a:ea typeface="Times New Roman"/>
                <a:cs typeface="Times New Roman"/>
                <a:sym typeface="Times New Roman"/>
              </a:rPr>
              <a:t>Return front</a:t>
            </a:r>
            <a:endParaRPr sz="1800" dirty="0">
              <a:solidFill>
                <a:schemeClr val="dk1"/>
              </a:solidFill>
              <a:latin typeface="Times New Roman"/>
              <a:ea typeface="Times New Roman"/>
              <a:cs typeface="Times New Roman"/>
              <a:sym typeface="Times New Roman"/>
            </a:endParaRPr>
          </a:p>
          <a:p>
            <a:pPr marL="285750" lvl="0" indent="-285750" algn="l" rtl="0">
              <a:lnSpc>
                <a:spcPct val="150000"/>
              </a:lnSpc>
              <a:spcBef>
                <a:spcPts val="0"/>
              </a:spcBef>
              <a:spcAft>
                <a:spcPts val="0"/>
              </a:spcAft>
              <a:buFont typeface="Wingdings" panose="05000000000000000000" pitchFamily="2" charset="2"/>
              <a:buChar char="Ø"/>
            </a:pPr>
            <a:r>
              <a:rPr lang="en" sz="1800" b="1" dirty="0">
                <a:solidFill>
                  <a:schemeClr val="dk1"/>
                </a:solidFill>
                <a:latin typeface="Times New Roman"/>
                <a:ea typeface="Times New Roman"/>
                <a:cs typeface="Times New Roman"/>
                <a:sym typeface="Times New Roman"/>
              </a:rPr>
              <a:t>Print Function</a:t>
            </a:r>
            <a:endParaRPr sz="1800" b="1" dirty="0">
              <a:solidFill>
                <a:schemeClr val="dk1"/>
              </a:solidFill>
              <a:latin typeface="Times New Roman"/>
              <a:ea typeface="Times New Roman"/>
              <a:cs typeface="Times New Roman"/>
              <a:sym typeface="Times New Roman"/>
            </a:endParaRPr>
          </a:p>
          <a:p>
            <a:pPr marL="571500" lvl="0" indent="-400050" algn="l" rtl="0">
              <a:lnSpc>
                <a:spcPct val="150000"/>
              </a:lnSpc>
              <a:spcBef>
                <a:spcPts val="0"/>
              </a:spcBef>
              <a:spcAft>
                <a:spcPts val="0"/>
              </a:spcAft>
              <a:buNone/>
            </a:pPr>
            <a:r>
              <a:rPr lang="en" sz="1800" dirty="0">
                <a:solidFill>
                  <a:schemeClr val="dk1"/>
                </a:solidFill>
                <a:latin typeface="Times New Roman"/>
                <a:ea typeface="Times New Roman"/>
                <a:cs typeface="Times New Roman"/>
                <a:sym typeface="Times New Roman"/>
              </a:rPr>
              <a:t>   Create a function for printing records:</a:t>
            </a:r>
            <a:endParaRPr sz="1800" dirty="0">
              <a:solidFill>
                <a:schemeClr val="dk1"/>
              </a:solidFill>
              <a:latin typeface="Times New Roman"/>
              <a:ea typeface="Times New Roman"/>
              <a:cs typeface="Times New Roman"/>
              <a:sym typeface="Times New Roman"/>
            </a:endParaRPr>
          </a:p>
          <a:p>
            <a:pPr marL="571500" lvl="0" indent="-228600" algn="l" rtl="0">
              <a:lnSpc>
                <a:spcPct val="150000"/>
              </a:lnSpc>
              <a:spcBef>
                <a:spcPts val="0"/>
              </a:spcBef>
              <a:spcAft>
                <a:spcPts val="0"/>
              </a:spcAft>
              <a:buClr>
                <a:schemeClr val="dk1"/>
              </a:buClr>
              <a:buSzPts val="1800"/>
              <a:buFont typeface="Times New Roman"/>
              <a:buChar char="-"/>
            </a:pPr>
            <a:r>
              <a:rPr lang="en" sz="1800" dirty="0">
                <a:solidFill>
                  <a:schemeClr val="dk1"/>
                </a:solidFill>
                <a:latin typeface="Times New Roman"/>
                <a:ea typeface="Times New Roman"/>
                <a:cs typeface="Times New Roman"/>
                <a:sym typeface="Times New Roman"/>
              </a:rPr>
              <a:t>Print all the employee data stored in p</a:t>
            </a:r>
            <a:endParaRPr sz="1800" dirty="0">
              <a:solidFill>
                <a:schemeClr val="dk1"/>
              </a:solidFill>
              <a:latin typeface="Times New Roman"/>
              <a:ea typeface="Times New Roman"/>
              <a:cs typeface="Times New Roman"/>
              <a:sym typeface="Times New Roman"/>
            </a:endParaRPr>
          </a:p>
          <a:p>
            <a:pPr marL="285750" lvl="0" indent="-285750" algn="l" rtl="0">
              <a:lnSpc>
                <a:spcPct val="150000"/>
              </a:lnSpc>
              <a:spcBef>
                <a:spcPts val="0"/>
              </a:spcBef>
              <a:spcAft>
                <a:spcPts val="0"/>
              </a:spcAft>
              <a:buFont typeface="Wingdings" panose="05000000000000000000" pitchFamily="2" charset="2"/>
              <a:buChar char="Ø"/>
            </a:pPr>
            <a:r>
              <a:rPr lang="en" sz="1800" b="1" dirty="0">
                <a:solidFill>
                  <a:schemeClr val="dk1"/>
                </a:solidFill>
                <a:latin typeface="Times New Roman"/>
                <a:ea typeface="Times New Roman"/>
                <a:cs typeface="Times New Roman"/>
                <a:sym typeface="Times New Roman"/>
              </a:rPr>
              <a:t>Delete Function</a:t>
            </a:r>
            <a:endParaRPr sz="1800" b="1" dirty="0">
              <a:solidFill>
                <a:schemeClr val="dk1"/>
              </a:solidFill>
              <a:latin typeface="Times New Roman"/>
              <a:ea typeface="Times New Roman"/>
              <a:cs typeface="Times New Roman"/>
              <a:sym typeface="Times New Roman"/>
            </a:endParaRPr>
          </a:p>
          <a:p>
            <a:pPr lvl="0" indent="171450" algn="l" rtl="0">
              <a:lnSpc>
                <a:spcPct val="150000"/>
              </a:lnSpc>
              <a:spcBef>
                <a:spcPts val="0"/>
              </a:spcBef>
              <a:spcAft>
                <a:spcPts val="0"/>
              </a:spcAft>
              <a:buNone/>
            </a:pPr>
            <a:r>
              <a:rPr lang="en" sz="1800" dirty="0">
                <a:solidFill>
                  <a:schemeClr val="dk1"/>
                </a:solidFill>
                <a:latin typeface="Times New Roman"/>
                <a:ea typeface="Times New Roman"/>
                <a:cs typeface="Times New Roman"/>
                <a:sym typeface="Times New Roman"/>
              </a:rPr>
              <a:t>   Create a function to delete records:</a:t>
            </a:r>
            <a:endParaRPr sz="1800" dirty="0">
              <a:solidFill>
                <a:schemeClr val="dk1"/>
              </a:solidFill>
              <a:latin typeface="Times New Roman"/>
              <a:ea typeface="Times New Roman"/>
              <a:cs typeface="Times New Roman"/>
              <a:sym typeface="Times New Roman"/>
            </a:endParaRPr>
          </a:p>
          <a:p>
            <a:pPr marL="628650" lvl="0" indent="-285750" algn="l" rtl="0">
              <a:lnSpc>
                <a:spcPct val="150000"/>
              </a:lnSpc>
              <a:spcBef>
                <a:spcPts val="0"/>
              </a:spcBef>
              <a:spcAft>
                <a:spcPts val="0"/>
              </a:spcAft>
              <a:buClr>
                <a:schemeClr val="dk1"/>
              </a:buClr>
              <a:buSzPts val="1800"/>
              <a:buFont typeface="Times New Roman"/>
              <a:buChar char="-"/>
            </a:pPr>
            <a:r>
              <a:rPr lang="en" sz="1800" dirty="0">
                <a:solidFill>
                  <a:schemeClr val="dk1"/>
                </a:solidFill>
                <a:latin typeface="Times New Roman"/>
                <a:ea typeface="Times New Roman"/>
                <a:cs typeface="Times New Roman"/>
                <a:sym typeface="Times New Roman"/>
              </a:rPr>
              <a:t>Declare two pointer variables ptr and bptr of type struct emp_data</a:t>
            </a:r>
            <a:endParaRPr sz="1800" dirty="0">
              <a:solidFill>
                <a:schemeClr val="dk1"/>
              </a:solidFill>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name="Difficult Employees Management Infographics by Slidesgo">
  <a:themeElements>
    <a:clrScheme name="Simple Light">
      <a:dk1>
        <a:srgbClr val="000000"/>
      </a:dk1>
      <a:lt1>
        <a:srgbClr val="FFFFFF"/>
      </a:lt1>
      <a:dk2>
        <a:srgbClr val="666666"/>
      </a:dk2>
      <a:lt2>
        <a:srgbClr val="D9D9D9"/>
      </a:lt2>
      <a:accent1>
        <a:srgbClr val="66A1CA"/>
      </a:accent1>
      <a:accent2>
        <a:srgbClr val="7F9AB9"/>
      </a:accent2>
      <a:accent3>
        <a:srgbClr val="9894A8"/>
      </a:accent3>
      <a:accent4>
        <a:srgbClr val="B18D97"/>
      </a:accent4>
      <a:accent5>
        <a:srgbClr val="CA8786"/>
      </a:accent5>
      <a:accent6>
        <a:srgbClr val="E38075"/>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246</TotalTime>
  <Words>952</Words>
  <Application>Microsoft Office PowerPoint</Application>
  <PresentationFormat>On-screen Show (16:9)</PresentationFormat>
  <Paragraphs>144</Paragraphs>
  <Slides>28</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Wingdings</vt:lpstr>
      <vt:lpstr>Times New Roman</vt:lpstr>
      <vt:lpstr>Courier New</vt:lpstr>
      <vt:lpstr>Fira Sans Extra Condensed</vt:lpstr>
      <vt:lpstr>Arial</vt:lpstr>
      <vt:lpstr>Roboto</vt:lpstr>
      <vt:lpstr>Fira Sans Extra Condensed SemiBold</vt:lpstr>
      <vt:lpstr>Difficult Employees Management Infographics by Slidesgo</vt:lpstr>
      <vt:lpstr>PowerPoint Presentation</vt:lpstr>
      <vt:lpstr>Employee Management System</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OUTPUT</vt:lpstr>
      <vt:lpstr>PowerPoint Presentation</vt:lpstr>
      <vt:lpstr>OUTPUT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Phorng Phanu</dc:creator>
  <cp:lastModifiedBy>PHIV LYHOU</cp:lastModifiedBy>
  <cp:revision>16</cp:revision>
  <dcterms:modified xsi:type="dcterms:W3CDTF">2024-07-29T08:15:06Z</dcterms:modified>
</cp:coreProperties>
</file>